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645737-CF53-4A45-A279-E84B0375E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54F86C3-4286-48CC-84A7-D76C870CC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FA3F36-28F8-4B76-BB1C-5BC46226B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630C-3B43-4C87-9565-81D66F31ECA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8E3605-2B3B-4785-BF19-BC81F2480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4C7B0E-6474-422C-A472-BA91B29FC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47D2-A420-4587-B265-8069A60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219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B831E4-FFC2-4763-9D80-83F2ECFB2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B86581-5024-421E-B52B-26EBD63F8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9F7366-8052-4293-9CC4-AD17F443C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630C-3B43-4C87-9565-81D66F31ECA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5D075F-742A-4745-80AD-005EFE685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16458B-D33A-4649-8EC4-E86F8404A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47D2-A420-4587-B265-8069A60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751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2B3F5A8-C6C4-4E79-B1F2-196C803C3C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3BE7929-7E48-46DF-9FDA-D2D166CCC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40CEDD-CE30-4305-B57F-CA34F98B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630C-3B43-4C87-9565-81D66F31ECA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695197-97C9-4083-AFBA-27DDA1FD5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B65D5D-2389-4DB3-9E7B-2844BC551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47D2-A420-4587-B265-8069A60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266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62C43E-ED70-4589-94B2-F56DDBCB8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FB5898-DA08-4ED7-9ACD-EF3F3FFB1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FDEE4C-A687-4AE4-9DF7-5F090C032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630C-3B43-4C87-9565-81D66F31ECA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A36288B-3E42-4417-81D0-A969A3D64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AF6007-29B1-42B4-AB38-37499C9FD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47D2-A420-4587-B265-8069A60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796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3F3829-2820-4E3D-8BF4-664AB601A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9236F0E-B0BE-4D30-A837-FABFAC1D7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8B5248-1F7D-4956-942B-944F0386A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630C-3B43-4C87-9565-81D66F31ECA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484C4EF-B695-4F12-B7DA-55D9ACD0A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63D843-4FCC-4EED-BEC0-503A412E0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47D2-A420-4587-B265-8069A60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273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1AF1C2-BEF1-4058-A630-74493A44E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451350-61CA-41EE-9ADF-5DA793BDB8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95D9FD1-4F65-4600-8366-8496A7DF7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B42C46-5128-49C3-810C-17904B39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630C-3B43-4C87-9565-81D66F31ECA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773C889-060D-4E82-8155-918C8E3FA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541E64E-0D07-4331-A404-B5BF5F617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47D2-A420-4587-B265-8069A60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10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CAE2ED-ACBD-4518-B457-03A018250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60AAFF-A9EF-45C3-83A5-4C9D0B742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E23D402-EC1E-4C61-A778-8F7C1C52C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55FCFA0-5EF1-4896-974F-7E1ACFD03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65C10CC-2D5D-4A56-BD31-A166D82306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CB18B1C-D47D-490B-88BA-88F63ECCB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630C-3B43-4C87-9565-81D66F31ECA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6183F65-DC6E-41B2-9804-70B0F2B2C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8FE0B71-6C86-455A-8071-BED794F27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47D2-A420-4587-B265-8069A60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378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75694C-B4BC-455E-B556-6F90223A2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61F5542-2518-44D9-B960-455A71F4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630C-3B43-4C87-9565-81D66F31ECA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01C233D-47EF-454E-938A-44CBCB29C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7124685-6A91-4A88-80BB-EF5ADAFA7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47D2-A420-4587-B265-8069A60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36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0FD03FD-E81C-4A3A-8AA1-D977F3423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630C-3B43-4C87-9565-81D66F31ECA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DA388EB-026A-4A50-AFB5-141A368C1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9677D4F-CF9D-428C-9544-2406BCDBC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47D2-A420-4587-B265-8069A60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83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4EFA5C-B5AA-4BE3-B2C8-CF6DE4E0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F1CFF2-4DAA-48CF-9AC4-DDC169046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B49B6C4-C2F8-4F6E-80E2-DCE84F227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C7F3C1A-12CD-4455-A8E6-642CED685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630C-3B43-4C87-9565-81D66F31ECA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6EE45A5-9082-41A6-B5DA-F69858F40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343787D-89BA-4020-84BC-878F268A5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47D2-A420-4587-B265-8069A60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607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C3063-B0FE-42DC-B887-A11FF6B1F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A2A2262-ABB7-4496-BE17-BFE162044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AB36D5C-CDB8-4CE5-9078-327E18696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F905965-8E7A-485A-A329-FF776927D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630C-3B43-4C87-9565-81D66F31ECA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A0EEA26-C537-4C3E-A716-D90624F91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570AA2B-20E2-4B6F-B56F-AB3DF395B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47D2-A420-4587-B265-8069A60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019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B11443F-9CD6-46DD-9C4A-FD84248EB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842B3B4-F6E5-4C7D-BBDA-48615303C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017898-722C-4CB8-9C2D-760AA391AA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5630C-3B43-4C87-9565-81D66F31ECA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C151E7-3740-4EF2-A152-AE76FA531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34EC5A-9010-41D5-8054-8E8411995A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47D2-A420-4587-B265-8069A60098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79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3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46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7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3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58 (DNP) 	t. T. Lindeboom;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6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2</cp:revision>
  <dcterms:created xsi:type="dcterms:W3CDTF">2022-02-05T09:30:27Z</dcterms:created>
  <dcterms:modified xsi:type="dcterms:W3CDTF">2022-02-05T11:15:56Z</dcterms:modified>
</cp:coreProperties>
</file>