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C9DFB-C2C7-4F4C-A610-76D68B246731}" v="14" dt="2020-02-10T09:19:03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FBC9DFB-C2C7-4F4C-A610-76D68B246731}"/>
    <pc:docChg chg="modSld modMainMaster">
      <pc:chgData name="Jan Pieter Kuijper" userId="11dce61d2819b281" providerId="LiveId" clId="{2FBC9DFB-C2C7-4F4C-A610-76D68B246731}" dt="2020-02-10T09:19:03.950" v="13" actId="207"/>
      <pc:docMkLst>
        <pc:docMk/>
      </pc:docMkLst>
      <pc:sldChg chg="modSp setBg">
        <pc:chgData name="Jan Pieter Kuijper" userId="11dce61d2819b281" providerId="LiveId" clId="{2FBC9DFB-C2C7-4F4C-A610-76D68B246731}" dt="2020-02-10T09:18:42.141" v="8" actId="207"/>
        <pc:sldMkLst>
          <pc:docMk/>
          <pc:sldMk cId="0" sldId="258"/>
        </pc:sldMkLst>
        <pc:spChg chg="mod">
          <ac:chgData name="Jan Pieter Kuijper" userId="11dce61d2819b281" providerId="LiveId" clId="{2FBC9DFB-C2C7-4F4C-A610-76D68B246731}" dt="2020-02-10T09:18:42.141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2FBC9DFB-C2C7-4F4C-A610-76D68B246731}" dt="2020-02-10T09:17:27.377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FBC9DFB-C2C7-4F4C-A610-76D68B246731}" dt="2020-02-10T09:18:46.860" v="9" actId="207"/>
        <pc:sldMkLst>
          <pc:docMk/>
          <pc:sldMk cId="0" sldId="259"/>
        </pc:sldMkLst>
        <pc:spChg chg="mod">
          <ac:chgData name="Jan Pieter Kuijper" userId="11dce61d2819b281" providerId="LiveId" clId="{2FBC9DFB-C2C7-4F4C-A610-76D68B246731}" dt="2020-02-10T09:18:46.860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2FBC9DFB-C2C7-4F4C-A610-76D68B246731}" dt="2020-02-10T09:17:37.550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FBC9DFB-C2C7-4F4C-A610-76D68B246731}" dt="2020-02-10T09:18:51.160" v="10" actId="207"/>
        <pc:sldMkLst>
          <pc:docMk/>
          <pc:sldMk cId="0" sldId="260"/>
        </pc:sldMkLst>
        <pc:spChg chg="mod">
          <ac:chgData name="Jan Pieter Kuijper" userId="11dce61d2819b281" providerId="LiveId" clId="{2FBC9DFB-C2C7-4F4C-A610-76D68B246731}" dt="2020-02-10T09:18:51.160" v="10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2FBC9DFB-C2C7-4F4C-A610-76D68B246731}" dt="2020-02-10T09:17:48.972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FBC9DFB-C2C7-4F4C-A610-76D68B246731}" dt="2020-02-10T09:18:55.481" v="11" actId="207"/>
        <pc:sldMkLst>
          <pc:docMk/>
          <pc:sldMk cId="0" sldId="261"/>
        </pc:sldMkLst>
        <pc:spChg chg="mod">
          <ac:chgData name="Jan Pieter Kuijper" userId="11dce61d2819b281" providerId="LiveId" clId="{2FBC9DFB-C2C7-4F4C-A610-76D68B246731}" dt="2020-02-10T09:18:55.481" v="11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2FBC9DFB-C2C7-4F4C-A610-76D68B246731}" dt="2020-02-10T09:18:00.708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FBC9DFB-C2C7-4F4C-A610-76D68B246731}" dt="2020-02-10T09:18:59.423" v="12" actId="207"/>
        <pc:sldMkLst>
          <pc:docMk/>
          <pc:sldMk cId="0" sldId="262"/>
        </pc:sldMkLst>
        <pc:spChg chg="mod">
          <ac:chgData name="Jan Pieter Kuijper" userId="11dce61d2819b281" providerId="LiveId" clId="{2FBC9DFB-C2C7-4F4C-A610-76D68B246731}" dt="2020-02-10T09:18:59.423" v="12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2FBC9DFB-C2C7-4F4C-A610-76D68B246731}" dt="2020-02-10T09:18:12.578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FBC9DFB-C2C7-4F4C-A610-76D68B246731}" dt="2020-02-10T09:19:03.950" v="13" actId="207"/>
        <pc:sldMkLst>
          <pc:docMk/>
          <pc:sldMk cId="0" sldId="263"/>
        </pc:sldMkLst>
        <pc:spChg chg="mod">
          <ac:chgData name="Jan Pieter Kuijper" userId="11dce61d2819b281" providerId="LiveId" clId="{2FBC9DFB-C2C7-4F4C-A610-76D68B246731}" dt="2020-02-10T09:19:03.950" v="13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2FBC9DFB-C2C7-4F4C-A610-76D68B246731}" dt="2020-02-10T09:18:22.756" v="5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2FBC9DFB-C2C7-4F4C-A610-76D68B246731}" dt="2020-02-10T09:18:36.617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2945915156" sldId="2147483649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1323105566" sldId="2147483650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2448195516" sldId="2147483651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4107494060" sldId="2147483652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133824959" sldId="2147483653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4186902950" sldId="2147483654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525155880" sldId="2147483655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119902662" sldId="2147483656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1177275642" sldId="2147483657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565850835" sldId="2147483658"/>
          </pc:sldLayoutMkLst>
        </pc:sldLayoutChg>
        <pc:sldLayoutChg chg="setBg">
          <pc:chgData name="Jan Pieter Kuijper" userId="11dce61d2819b281" providerId="LiveId" clId="{2FBC9DFB-C2C7-4F4C-A610-76D68B246731}" dt="2020-02-10T09:18:36.617" v="7"/>
          <pc:sldLayoutMkLst>
            <pc:docMk/>
            <pc:sldMasterMk cId="0" sldId="2147483648"/>
            <pc:sldLayoutMk cId="322534279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F7D93-10B8-4456-8626-6149889EFF2F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94591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46720-D50A-4F49-B48A-3A5B24B060D4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56585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01FB-A7E5-42B3-A709-160A797BD2F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2253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743F-AFBD-4C98-BB32-1B35E602D7C5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32310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44AD-5496-4BFB-82BA-ECC668F30BBA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44819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56F68-BEC3-4865-A50E-4560C5B0E81D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10749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0C717-1C08-4307-987A-0F8B9504C5D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3382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EF77E-1B39-40AE-BCC1-20960A9B6D75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18690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7EAA-A464-4052-A730-EF153F66E8E2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52515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3CC00-832A-4652-B26B-8D23EAC3E25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1990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C06C0-787D-4542-854C-629493911F6A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17727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681BDB-D4AD-4B9B-B72B-08EF26759A7A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97"/>
            <a:ext cx="9017000" cy="517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97"/>
            <a:ext cx="9017000" cy="517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97"/>
            <a:ext cx="9017000" cy="517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97"/>
            <a:ext cx="9017000" cy="517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97"/>
            <a:ext cx="9017000" cy="517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97"/>
            <a:ext cx="9017000" cy="517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49</cp:revision>
  <dcterms:created xsi:type="dcterms:W3CDTF">2004-09-21T10:26:12Z</dcterms:created>
  <dcterms:modified xsi:type="dcterms:W3CDTF">2020-02-10T09:19:11Z</dcterms:modified>
</cp:coreProperties>
</file>