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F7D93-10B8-4456-8626-6149889EFF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591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46720-D50A-4F49-B48A-3A5B24B060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585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01FB-A7E5-42B3-A709-160A797BD2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53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743F-AFBD-4C98-BB32-1B35E602D7C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2310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44AD-5496-4BFB-82BA-ECC668F30B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4819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56F68-BEC3-4865-A50E-4560C5B0E8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0749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0C717-1C08-4307-987A-0F8B9504C5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82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EF77E-1B39-40AE-BCC1-20960A9B6D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690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7EAA-A464-4052-A730-EF153F66E8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15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3CC00-832A-4652-B26B-8D23EAC3E25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90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C06C0-787D-4542-854C-629493911F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727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681BDB-D4AD-4B9B-B72B-08EF26759A7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8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8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8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8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8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8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49</cp:revision>
  <dcterms:created xsi:type="dcterms:W3CDTF">2004-09-21T10:26:12Z</dcterms:created>
  <dcterms:modified xsi:type="dcterms:W3CDTF">2020-02-10T06:06:44Z</dcterms:modified>
</cp:coreProperties>
</file>