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9" r:id="rId4"/>
    <p:sldId id="260" r:id="rId5"/>
    <p:sldId id="261" r:id="rId6"/>
    <p:sldId id="262" r:id="rId7"/>
    <p:sldId id="258" r:id="rId8"/>
    <p:sldId id="266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9BE6D8-AD62-478C-BB85-0E420C3C16E7}" v="18" dt="2020-02-10T09:16:43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09BE6D8-AD62-478C-BB85-0E420C3C16E7}"/>
    <pc:docChg chg="modSld modMainMaster">
      <pc:chgData name="Jan Pieter Kuijper" userId="11dce61d2819b281" providerId="LiveId" clId="{E09BE6D8-AD62-478C-BB85-0E420C3C16E7}" dt="2020-02-10T09:16:43.807" v="17" actId="207"/>
      <pc:docMkLst>
        <pc:docMk/>
      </pc:docMkLst>
      <pc:sldChg chg="modSp">
        <pc:chgData name="Jan Pieter Kuijper" userId="11dce61d2819b281" providerId="LiveId" clId="{E09BE6D8-AD62-478C-BB85-0E420C3C16E7}" dt="2020-02-10T09:16:39.429" v="16" actId="207"/>
        <pc:sldMkLst>
          <pc:docMk/>
          <pc:sldMk cId="0" sldId="258"/>
        </pc:sldMkLst>
        <pc:spChg chg="mod">
          <ac:chgData name="Jan Pieter Kuijper" userId="11dce61d2819b281" providerId="LiveId" clId="{E09BE6D8-AD62-478C-BB85-0E420C3C16E7}" dt="2020-02-10T09:16:39.429" v="16" actId="207"/>
          <ac:spMkLst>
            <pc:docMk/>
            <pc:sldMk cId="0" sldId="258"/>
            <ac:spMk id="9218" creationId="{00000000-0000-0000-0000-000000000000}"/>
          </ac:spMkLst>
        </pc:spChg>
        <pc:picChg chg="mod">
          <ac:chgData name="Jan Pieter Kuijper" userId="11dce61d2819b281" providerId="LiveId" clId="{E09BE6D8-AD62-478C-BB85-0E420C3C16E7}" dt="2020-02-10T09:15:46.474" v="6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E09BE6D8-AD62-478C-BB85-0E420C3C16E7}" dt="2020-02-10T09:16:23.213" v="12" actId="207"/>
        <pc:sldMkLst>
          <pc:docMk/>
          <pc:sldMk cId="0" sldId="259"/>
        </pc:sldMkLst>
        <pc:spChg chg="mod">
          <ac:chgData name="Jan Pieter Kuijper" userId="11dce61d2819b281" providerId="LiveId" clId="{E09BE6D8-AD62-478C-BB85-0E420C3C16E7}" dt="2020-02-10T09:16:23.213" v="12" actId="207"/>
          <ac:spMkLst>
            <pc:docMk/>
            <pc:sldMk cId="0" sldId="259"/>
            <ac:spMk id="4098" creationId="{00000000-0000-0000-0000-000000000000}"/>
          </ac:spMkLst>
        </pc:spChg>
        <pc:picChg chg="mod">
          <ac:chgData name="Jan Pieter Kuijper" userId="11dce61d2819b281" providerId="LiveId" clId="{E09BE6D8-AD62-478C-BB85-0E420C3C16E7}" dt="2020-02-10T09:14:55.740" v="2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E09BE6D8-AD62-478C-BB85-0E420C3C16E7}" dt="2020-02-10T09:16:27.038" v="13" actId="207"/>
        <pc:sldMkLst>
          <pc:docMk/>
          <pc:sldMk cId="0" sldId="260"/>
        </pc:sldMkLst>
        <pc:spChg chg="mod">
          <ac:chgData name="Jan Pieter Kuijper" userId="11dce61d2819b281" providerId="LiveId" clId="{E09BE6D8-AD62-478C-BB85-0E420C3C16E7}" dt="2020-02-10T09:16:27.038" v="13" actId="207"/>
          <ac:spMkLst>
            <pc:docMk/>
            <pc:sldMk cId="0" sldId="260"/>
            <ac:spMk id="5122" creationId="{00000000-0000-0000-0000-000000000000}"/>
          </ac:spMkLst>
        </pc:spChg>
        <pc:picChg chg="mod">
          <ac:chgData name="Jan Pieter Kuijper" userId="11dce61d2819b281" providerId="LiveId" clId="{E09BE6D8-AD62-478C-BB85-0E420C3C16E7}" dt="2020-02-10T09:15:06.890" v="3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09BE6D8-AD62-478C-BB85-0E420C3C16E7}" dt="2020-02-10T09:16:31.321" v="14" actId="207"/>
        <pc:sldMkLst>
          <pc:docMk/>
          <pc:sldMk cId="0" sldId="261"/>
        </pc:sldMkLst>
        <pc:spChg chg="mod">
          <ac:chgData name="Jan Pieter Kuijper" userId="11dce61d2819b281" providerId="LiveId" clId="{E09BE6D8-AD62-478C-BB85-0E420C3C16E7}" dt="2020-02-10T09:16:31.321" v="14" actId="207"/>
          <ac:spMkLst>
            <pc:docMk/>
            <pc:sldMk cId="0" sldId="261"/>
            <ac:spMk id="6146" creationId="{00000000-0000-0000-0000-000000000000}"/>
          </ac:spMkLst>
        </pc:spChg>
        <pc:picChg chg="mod">
          <ac:chgData name="Jan Pieter Kuijper" userId="11dce61d2819b281" providerId="LiveId" clId="{E09BE6D8-AD62-478C-BB85-0E420C3C16E7}" dt="2020-02-10T09:15:23.427" v="4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E09BE6D8-AD62-478C-BB85-0E420C3C16E7}" dt="2020-02-10T09:16:35.079" v="15" actId="207"/>
        <pc:sldMkLst>
          <pc:docMk/>
          <pc:sldMk cId="0" sldId="262"/>
        </pc:sldMkLst>
        <pc:spChg chg="mod">
          <ac:chgData name="Jan Pieter Kuijper" userId="11dce61d2819b281" providerId="LiveId" clId="{E09BE6D8-AD62-478C-BB85-0E420C3C16E7}" dt="2020-02-10T09:16:35.079" v="15" actId="207"/>
          <ac:spMkLst>
            <pc:docMk/>
            <pc:sldMk cId="0" sldId="262"/>
            <ac:spMk id="7170" creationId="{00000000-0000-0000-0000-000000000000}"/>
          </ac:spMkLst>
        </pc:spChg>
        <pc:picChg chg="mod">
          <ac:chgData name="Jan Pieter Kuijper" userId="11dce61d2819b281" providerId="LiveId" clId="{E09BE6D8-AD62-478C-BB85-0E420C3C16E7}" dt="2020-02-10T09:15:34.362" v="5" actId="14826"/>
          <ac:picMkLst>
            <pc:docMk/>
            <pc:sldMk cId="0" sldId="262"/>
            <ac:picMk id="3" creationId="{00000000-0000-0000-0000-000000000000}"/>
          </ac:picMkLst>
        </pc:picChg>
      </pc:sldChg>
      <pc:sldChg chg="modSp setBg">
        <pc:chgData name="Jan Pieter Kuijper" userId="11dce61d2819b281" providerId="LiveId" clId="{E09BE6D8-AD62-478C-BB85-0E420C3C16E7}" dt="2020-02-10T09:16:14.290" v="10" actId="207"/>
        <pc:sldMkLst>
          <pc:docMk/>
          <pc:sldMk cId="0" sldId="264"/>
        </pc:sldMkLst>
        <pc:spChg chg="mod">
          <ac:chgData name="Jan Pieter Kuijper" userId="11dce61d2819b281" providerId="LiveId" clId="{E09BE6D8-AD62-478C-BB85-0E420C3C16E7}" dt="2020-02-10T09:16:14.290" v="10" actId="207"/>
          <ac:spMkLst>
            <pc:docMk/>
            <pc:sldMk cId="0" sldId="264"/>
            <ac:spMk id="2050" creationId="{00000000-0000-0000-0000-000000000000}"/>
          </ac:spMkLst>
        </pc:spChg>
        <pc:picChg chg="mod">
          <ac:chgData name="Jan Pieter Kuijper" userId="11dce61d2819b281" providerId="LiveId" clId="{E09BE6D8-AD62-478C-BB85-0E420C3C16E7}" dt="2020-02-10T09:14:34.150" v="0" actId="14826"/>
          <ac:picMkLst>
            <pc:docMk/>
            <pc:sldMk cId="0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E09BE6D8-AD62-478C-BB85-0E420C3C16E7}" dt="2020-02-10T09:16:19.404" v="11" actId="207"/>
        <pc:sldMkLst>
          <pc:docMk/>
          <pc:sldMk cId="0" sldId="265"/>
        </pc:sldMkLst>
        <pc:spChg chg="mod">
          <ac:chgData name="Jan Pieter Kuijper" userId="11dce61d2819b281" providerId="LiveId" clId="{E09BE6D8-AD62-478C-BB85-0E420C3C16E7}" dt="2020-02-10T09:16:19.404" v="11" actId="207"/>
          <ac:spMkLst>
            <pc:docMk/>
            <pc:sldMk cId="0" sldId="265"/>
            <ac:spMk id="3074" creationId="{00000000-0000-0000-0000-000000000000}"/>
          </ac:spMkLst>
        </pc:spChg>
        <pc:picChg chg="mod">
          <ac:chgData name="Jan Pieter Kuijper" userId="11dce61d2819b281" providerId="LiveId" clId="{E09BE6D8-AD62-478C-BB85-0E420C3C16E7}" dt="2020-02-10T09:14:44.951" v="1" actId="14826"/>
          <ac:picMkLst>
            <pc:docMk/>
            <pc:sldMk cId="0" sldId="265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E09BE6D8-AD62-478C-BB85-0E420C3C16E7}" dt="2020-02-10T09:16:43.807" v="17" actId="207"/>
        <pc:sldMkLst>
          <pc:docMk/>
          <pc:sldMk cId="600585710" sldId="266"/>
        </pc:sldMkLst>
        <pc:spChg chg="mod">
          <ac:chgData name="Jan Pieter Kuijper" userId="11dce61d2819b281" providerId="LiveId" clId="{E09BE6D8-AD62-478C-BB85-0E420C3C16E7}" dt="2020-02-10T09:16:43.807" v="17" actId="207"/>
          <ac:spMkLst>
            <pc:docMk/>
            <pc:sldMk cId="600585710" sldId="266"/>
            <ac:spMk id="9218" creationId="{00000000-0000-0000-0000-000000000000}"/>
          </ac:spMkLst>
        </pc:spChg>
        <pc:picChg chg="mod">
          <ac:chgData name="Jan Pieter Kuijper" userId="11dce61d2819b281" providerId="LiveId" clId="{E09BE6D8-AD62-478C-BB85-0E420C3C16E7}" dt="2020-02-10T09:15:56.740" v="7" actId="14826"/>
          <ac:picMkLst>
            <pc:docMk/>
            <pc:sldMk cId="600585710" sldId="266"/>
            <ac:picMk id="4" creationId="{00000000-0000-0000-0000-000000000000}"/>
          </ac:picMkLst>
        </pc:picChg>
      </pc:sldChg>
      <pc:sldMasterChg chg="setBg modSldLayout">
        <pc:chgData name="Jan Pieter Kuijper" userId="11dce61d2819b281" providerId="LiveId" clId="{E09BE6D8-AD62-478C-BB85-0E420C3C16E7}" dt="2020-02-10T09:16:09.688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E09BE6D8-AD62-478C-BB85-0E420C3C16E7}" dt="2020-02-10T09:16:09.688" v="9"/>
          <pc:sldLayoutMkLst>
            <pc:docMk/>
            <pc:sldMasterMk cId="0" sldId="2147483648"/>
            <pc:sldLayoutMk cId="1560983152" sldId="2147483649"/>
          </pc:sldLayoutMkLst>
        </pc:sldLayoutChg>
        <pc:sldLayoutChg chg="setBg">
          <pc:chgData name="Jan Pieter Kuijper" userId="11dce61d2819b281" providerId="LiveId" clId="{E09BE6D8-AD62-478C-BB85-0E420C3C16E7}" dt="2020-02-10T09:16:09.688" v="9"/>
          <pc:sldLayoutMkLst>
            <pc:docMk/>
            <pc:sldMasterMk cId="0" sldId="2147483648"/>
            <pc:sldLayoutMk cId="3902176639" sldId="2147483650"/>
          </pc:sldLayoutMkLst>
        </pc:sldLayoutChg>
        <pc:sldLayoutChg chg="setBg">
          <pc:chgData name="Jan Pieter Kuijper" userId="11dce61d2819b281" providerId="LiveId" clId="{E09BE6D8-AD62-478C-BB85-0E420C3C16E7}" dt="2020-02-10T09:16:09.688" v="9"/>
          <pc:sldLayoutMkLst>
            <pc:docMk/>
            <pc:sldMasterMk cId="0" sldId="2147483648"/>
            <pc:sldLayoutMk cId="3919906195" sldId="2147483651"/>
          </pc:sldLayoutMkLst>
        </pc:sldLayoutChg>
        <pc:sldLayoutChg chg="setBg">
          <pc:chgData name="Jan Pieter Kuijper" userId="11dce61d2819b281" providerId="LiveId" clId="{E09BE6D8-AD62-478C-BB85-0E420C3C16E7}" dt="2020-02-10T09:16:09.688" v="9"/>
          <pc:sldLayoutMkLst>
            <pc:docMk/>
            <pc:sldMasterMk cId="0" sldId="2147483648"/>
            <pc:sldLayoutMk cId="1018838450" sldId="2147483652"/>
          </pc:sldLayoutMkLst>
        </pc:sldLayoutChg>
        <pc:sldLayoutChg chg="setBg">
          <pc:chgData name="Jan Pieter Kuijper" userId="11dce61d2819b281" providerId="LiveId" clId="{E09BE6D8-AD62-478C-BB85-0E420C3C16E7}" dt="2020-02-10T09:16:09.688" v="9"/>
          <pc:sldLayoutMkLst>
            <pc:docMk/>
            <pc:sldMasterMk cId="0" sldId="2147483648"/>
            <pc:sldLayoutMk cId="2885103731" sldId="2147483653"/>
          </pc:sldLayoutMkLst>
        </pc:sldLayoutChg>
        <pc:sldLayoutChg chg="setBg">
          <pc:chgData name="Jan Pieter Kuijper" userId="11dce61d2819b281" providerId="LiveId" clId="{E09BE6D8-AD62-478C-BB85-0E420C3C16E7}" dt="2020-02-10T09:16:09.688" v="9"/>
          <pc:sldLayoutMkLst>
            <pc:docMk/>
            <pc:sldMasterMk cId="0" sldId="2147483648"/>
            <pc:sldLayoutMk cId="1280171504" sldId="2147483654"/>
          </pc:sldLayoutMkLst>
        </pc:sldLayoutChg>
        <pc:sldLayoutChg chg="setBg">
          <pc:chgData name="Jan Pieter Kuijper" userId="11dce61d2819b281" providerId="LiveId" clId="{E09BE6D8-AD62-478C-BB85-0E420C3C16E7}" dt="2020-02-10T09:16:09.688" v="9"/>
          <pc:sldLayoutMkLst>
            <pc:docMk/>
            <pc:sldMasterMk cId="0" sldId="2147483648"/>
            <pc:sldLayoutMk cId="1691807083" sldId="2147483655"/>
          </pc:sldLayoutMkLst>
        </pc:sldLayoutChg>
        <pc:sldLayoutChg chg="setBg">
          <pc:chgData name="Jan Pieter Kuijper" userId="11dce61d2819b281" providerId="LiveId" clId="{E09BE6D8-AD62-478C-BB85-0E420C3C16E7}" dt="2020-02-10T09:16:09.688" v="9"/>
          <pc:sldLayoutMkLst>
            <pc:docMk/>
            <pc:sldMasterMk cId="0" sldId="2147483648"/>
            <pc:sldLayoutMk cId="2386544504" sldId="2147483656"/>
          </pc:sldLayoutMkLst>
        </pc:sldLayoutChg>
        <pc:sldLayoutChg chg="setBg">
          <pc:chgData name="Jan Pieter Kuijper" userId="11dce61d2819b281" providerId="LiveId" clId="{E09BE6D8-AD62-478C-BB85-0E420C3C16E7}" dt="2020-02-10T09:16:09.688" v="9"/>
          <pc:sldLayoutMkLst>
            <pc:docMk/>
            <pc:sldMasterMk cId="0" sldId="2147483648"/>
            <pc:sldLayoutMk cId="3289839672" sldId="2147483657"/>
          </pc:sldLayoutMkLst>
        </pc:sldLayoutChg>
        <pc:sldLayoutChg chg="setBg">
          <pc:chgData name="Jan Pieter Kuijper" userId="11dce61d2819b281" providerId="LiveId" clId="{E09BE6D8-AD62-478C-BB85-0E420C3C16E7}" dt="2020-02-10T09:16:09.688" v="9"/>
          <pc:sldLayoutMkLst>
            <pc:docMk/>
            <pc:sldMasterMk cId="0" sldId="2147483648"/>
            <pc:sldLayoutMk cId="1158998506" sldId="2147483658"/>
          </pc:sldLayoutMkLst>
        </pc:sldLayoutChg>
        <pc:sldLayoutChg chg="setBg">
          <pc:chgData name="Jan Pieter Kuijper" userId="11dce61d2819b281" providerId="LiveId" clId="{E09BE6D8-AD62-478C-BB85-0E420C3C16E7}" dt="2020-02-10T09:16:09.688" v="9"/>
          <pc:sldLayoutMkLst>
            <pc:docMk/>
            <pc:sldMasterMk cId="0" sldId="2147483648"/>
            <pc:sldLayoutMk cId="157614663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2D17B-55EE-4BA4-854D-C12AFDF2FE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6098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258C-1066-4F31-8ED1-F74DD5CDCB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5899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ED5B3-B7DA-4006-92B6-9C7BCDCD94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14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43A59-4334-44F5-AE04-6ADDC99CFA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217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2DB36-5621-4946-A392-43788CCED7E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990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7A5CD-62E6-42DE-8022-6671AC9A844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883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3DB13-F6D6-46EF-8849-4FA50C8331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8510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4276E-A2EC-4D02-AA4C-8B9F4C000F4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017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53529-95C9-47AB-AD2D-D09801E6BF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9180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63E49-525D-407E-87FB-368CA9714F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8654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C84B-6533-4092-BEDF-E73020E295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983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F54327C-59CD-4660-8B2F-818BD8819E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0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46"/>
            <a:ext cx="9017000" cy="428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0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0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0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56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79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58571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144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2020-02-10T09:16:44Z</dcterms:modified>
</cp:coreProperties>
</file>