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9" r:id="rId4"/>
    <p:sldId id="260" r:id="rId5"/>
    <p:sldId id="261" r:id="rId6"/>
    <p:sldId id="262" r:id="rId7"/>
    <p:sldId id="258" r:id="rId8"/>
    <p:sldId id="266" r:id="rId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2D17B-55EE-4BA4-854D-C12AFDF2FE5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6098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B258C-1066-4F31-8ED1-F74DD5CDCBA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58998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ED5B3-B7DA-4006-92B6-9C7BCDCD94A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76146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43A59-4334-44F5-AE04-6ADDC99CFAA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02176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2DB36-5621-4946-A392-43788CCED7E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19906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7A5CD-62E6-42DE-8022-6671AC9A844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18838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3DB13-F6D6-46EF-8849-4FA50C83313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85103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4276E-A2EC-4D02-AA4C-8B9F4C000F4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80171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53529-95C9-47AB-AD2D-D09801E6BF6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91807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63E49-525D-407E-87FB-368CA9714F2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86544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C84B-6533-4092-BEDF-E73020E2959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89839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F54327C-59CD-4660-8B2F-818BD8819E0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56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0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56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289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56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0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56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0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56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0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56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0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56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0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56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0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0585710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40</Words>
  <Application>Microsoft Office PowerPoint</Application>
  <PresentationFormat>Diavoorstelling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47</cp:revision>
  <dcterms:created xsi:type="dcterms:W3CDTF">2004-09-21T10:26:12Z</dcterms:created>
  <dcterms:modified xsi:type="dcterms:W3CDTF">2020-02-10T05:18:54Z</dcterms:modified>
</cp:coreProperties>
</file>