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9" r:id="rId4"/>
    <p:sldId id="260" r:id="rId5"/>
    <p:sldId id="261" r:id="rId6"/>
    <p:sldId id="262" r:id="rId7"/>
    <p:sldId id="258" r:id="rId8"/>
    <p:sldId id="266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B2A4BD-7391-4929-8E7B-F5598A3662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EB46BDB-E2FE-4385-BE33-8DC9EC862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93FE9E-2EED-4CFA-A83B-F91D2FC5C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662-55E2-48E5-A67A-3ED7812DB1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697C8B-DF19-4B7F-89A3-7ECAA921C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C6C624-1414-49E3-ACB7-4AD1F87B7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09A7-FDC4-4E13-AF99-1B6AA4F77A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283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55957F-5BA0-4200-9E6F-3BD3DB398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7D597ED-1EA8-4599-BAB5-FB548C0FA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38DFE5-7E05-4CFD-AAA2-7A0771664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662-55E2-48E5-A67A-3ED7812DB1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8B44B6-1B76-4A9D-92E2-BB68B6ACF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4349A47-B453-435E-8406-BC57872B2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09A7-FDC4-4E13-AF99-1B6AA4F77A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524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ABF267C-0152-4E36-8156-9C70F747E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698F5B2-99C5-42B4-BEB2-D0F788020A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8CDEFC-7409-415A-95AC-105B0E904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662-55E2-48E5-A67A-3ED7812DB1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35C382-F006-4ED1-8755-3BC170B22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5A4963-64BD-46BD-80DD-0749CBD77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09A7-FDC4-4E13-AF99-1B6AA4F77A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736D08-7E03-4494-AD2D-E77FFEDF9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FC14E6-11D6-47BB-BEB8-82D27259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444459-74FE-45B7-A50B-458994AF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662-55E2-48E5-A67A-3ED7812DB1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BF87D2-DCAF-4D8A-A0BA-F647C34CF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45860B5-56B7-4FA7-B11B-0BE02EF6D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09A7-FDC4-4E13-AF99-1B6AA4F77A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996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DBB717-0934-4E88-BE40-DF7E852F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37A3A12-F90B-4C70-B0EF-3C160ACFE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8A5BA5-5AB7-4384-8864-CB06147B0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662-55E2-48E5-A67A-3ED7812DB1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307DE3-FC9B-428F-B23C-9726937D8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C46F4A-0770-404D-B8C3-BEDAB21F9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09A7-FDC4-4E13-AF99-1B6AA4F77A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672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997379-1651-45B9-BFA6-355FF4A45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3E7A95-13E9-4996-AA60-92C2094BD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165B627-A794-4DF1-9BEA-E167917B0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E4A2CDD-3264-42EF-86EE-E01B8DA3A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662-55E2-48E5-A67A-3ED7812DB1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6AF33E2-59AC-4A1C-AB1B-349697CD4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F718D29-F79D-4F12-9838-27E359FC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09A7-FDC4-4E13-AF99-1B6AA4F77A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746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5B623D-AC29-451A-B646-B421287CE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D8D24E7-5627-45E2-BCE5-6434C95D2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D72CC5C-170F-4F50-8033-F235619A8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20660C5-5FBD-4FDB-AE7F-A07C6A05FE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775F9D2-2A17-4867-96BD-0B26ECE3C3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9C44D89-2623-40A3-B529-AA1E0BB4D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662-55E2-48E5-A67A-3ED7812DB1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7B72C8A-9EE6-4DE9-8AB9-D6BA6B585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014AE83-9508-4789-A5E2-C39D9809E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09A7-FDC4-4E13-AF99-1B6AA4F77A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757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890D19-294A-4C7A-89F8-76F399AE4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FCAD677-6740-4018-8F39-AD79B713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662-55E2-48E5-A67A-3ED7812DB1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62D2556-E427-46C5-9116-C4D9758CB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6D3C3BC-092E-4A7A-8067-6FA731A46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09A7-FDC4-4E13-AF99-1B6AA4F77A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962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E1AE5B2-F523-46CA-8790-16FD2F006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662-55E2-48E5-A67A-3ED7812DB1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1284F9E-9A88-4904-9937-5B15B4AB8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6055B1F-1D47-43E0-AB7A-D0C584F5D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09A7-FDC4-4E13-AF99-1B6AA4F77A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28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6D48BD-8C90-4E34-B9B7-E5765E238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9F7D4D-F88A-42CB-8867-97841A346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0E2CC09-2468-45A9-84FD-96DC556B8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C92AD0D-B93E-4B7E-ADC2-A1CA0CC6F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662-55E2-48E5-A67A-3ED7812DB1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3336C72-FF03-4ECA-BED9-726409C45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589515B-F478-4BC1-9A05-811404E1A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09A7-FDC4-4E13-AF99-1B6AA4F77A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176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B1058E-2CFC-4FB9-86E5-14E216CAC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B939B9F-F8F9-4F7B-B8D7-5AFCC7BC68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E2639C-DD48-472C-91A0-50B19C39C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B2E198F-B400-4936-BECE-42C5879BD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662-55E2-48E5-A67A-3ED7812DB1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7ADD1E8-854B-49ED-B76B-3CECEAEC9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AD0009D-B05B-4E59-AC8C-D474E423E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09A7-FDC4-4E13-AF99-1B6AA4F77A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855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2101818-8E39-4A91-9676-A25011198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E89B38E-AB88-46CC-930F-7AE55A8A8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812CAF-A697-4C19-A83E-0389BAE67A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1A662-55E2-48E5-A67A-3ED7812DB1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D578C1-B25A-4417-998D-93B456EDC7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453E92-5CE8-4BC7-9567-A1C6BF0990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E09A7-FDC4-4E13-AF99-1B6AA4F77A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44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832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58571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2022-02-05T09:27:12Z</dcterms:created>
  <dcterms:modified xsi:type="dcterms:W3CDTF">2022-02-05T09:27:58Z</dcterms:modified>
</cp:coreProperties>
</file>