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0" r:id="rId5"/>
    <p:sldId id="261" r:id="rId6"/>
    <p:sldId id="262" r:id="rId7"/>
    <p:sldId id="258" r:id="rId8"/>
    <p:sldId id="26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2A4BD-7391-4929-8E7B-F5598A366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B46BDB-E2FE-4385-BE33-8DC9EC862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93FE9E-2EED-4CFA-A83B-F91D2FC5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697C8B-DF19-4B7F-89A3-7ECAA921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C6C624-1414-49E3-ACB7-4AD1F87B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83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5957F-5BA0-4200-9E6F-3BD3DB39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D597ED-1EA8-4599-BAB5-FB548C0FA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38DFE5-7E05-4CFD-AAA2-7A077166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8B44B6-1B76-4A9D-92E2-BB68B6ACF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349A47-B453-435E-8406-BC57872B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24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ABF267C-0152-4E36-8156-9C70F747E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698F5B2-99C5-42B4-BEB2-D0F788020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8CDEFC-7409-415A-95AC-105B0E90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35C382-F006-4ED1-8755-3BC170B2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5A4963-64BD-46BD-80DD-0749CBD7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36D08-7E03-4494-AD2D-E77FFEDF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FC14E6-11D6-47BB-BEB8-82D27259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444459-74FE-45B7-A50B-458994AF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BF87D2-DCAF-4D8A-A0BA-F647C34C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5860B5-56B7-4FA7-B11B-0BE02EF6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996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BB717-0934-4E88-BE40-DF7E852F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7A3A12-F90B-4C70-B0EF-3C160ACFE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8A5BA5-5AB7-4384-8864-CB06147B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307DE3-FC9B-428F-B23C-9726937D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46F4A-0770-404D-B8C3-BEDAB21F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7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97379-1651-45B9-BFA6-355FF4A4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3E7A95-13E9-4996-AA60-92C2094BD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65B627-A794-4DF1-9BEA-E167917B0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4A2CDD-3264-42EF-86EE-E01B8DA3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AF33E2-59AC-4A1C-AB1B-349697CD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718D29-F79D-4F12-9838-27E359FC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46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B623D-AC29-451A-B646-B421287C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8D24E7-5627-45E2-BCE5-6434C95D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72CC5C-170F-4F50-8033-F235619A8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0660C5-5FBD-4FDB-AE7F-A07C6A05F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775F9D2-2A17-4867-96BD-0B26ECE3C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9C44D89-2623-40A3-B529-AA1E0BB4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B72C8A-9EE6-4DE9-8AB9-D6BA6B58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14AE83-9508-4789-A5E2-C39D9809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57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90D19-294A-4C7A-89F8-76F399AE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FCAD677-6740-4018-8F39-AD79B713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62D2556-E427-46C5-9116-C4D9758C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6D3C3BC-092E-4A7A-8067-6FA731A46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62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1AE5B2-F523-46CA-8790-16FD2F00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1284F9E-9A88-4904-9937-5B15B4AB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055B1F-1D47-43E0-AB7A-D0C584F5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28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D48BD-8C90-4E34-B9B7-E5765E238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9F7D4D-F88A-42CB-8867-97841A346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E2CC09-2468-45A9-84FD-96DC556B8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92AD0D-B93E-4B7E-ADC2-A1CA0CC6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336C72-FF03-4ECA-BED9-726409C4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89515B-F478-4BC1-9A05-811404E1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76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1058E-2CFC-4FB9-86E5-14E216CA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B939B9F-F8F9-4F7B-B8D7-5AFCC7BC6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E2639C-DD48-472C-91A0-50B19C39C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2E198F-B400-4936-BECE-42C5879B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ADD1E8-854B-49ED-B76B-3CECEAEC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D0009D-B05B-4E59-AC8C-D474E423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85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2101818-8E39-4A91-9676-A2501119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89B38E-AB88-46CC-930F-7AE55A8A8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812CAF-A697-4C19-A83E-0389BAE67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D578C1-B25A-4417-998D-93B456EDC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453E92-5CE8-4BC7-9567-A1C6BF099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4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83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857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2022-02-05T09:27:12Z</dcterms:created>
  <dcterms:modified xsi:type="dcterms:W3CDTF">2022-02-05T09:27:58Z</dcterms:modified>
</cp:coreProperties>
</file>