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49128-427D-4151-86D7-36F1638FD3BF}" v="30" dt="2020-01-02T20:39:28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F0749128-427D-4151-86D7-36F1638FD3BF}"/>
    <pc:docChg chg="modSld modMainMaster">
      <pc:chgData name="Jan Pieter Kuijper" userId="11dce61d2819b281" providerId="LiveId" clId="{F0749128-427D-4151-86D7-36F1638FD3BF}" dt="2020-01-02T20:39:28.457" v="29" actId="207"/>
      <pc:docMkLst>
        <pc:docMk/>
      </pc:docMkLst>
      <pc:sldChg chg="modSp setBg">
        <pc:chgData name="Jan Pieter Kuijper" userId="11dce61d2819b281" providerId="LiveId" clId="{F0749128-427D-4151-86D7-36F1638FD3BF}" dt="2020-01-02T20:38:07.816" v="16" actId="207"/>
        <pc:sldMkLst>
          <pc:docMk/>
          <pc:sldMk cId="0" sldId="258"/>
        </pc:sldMkLst>
        <pc:spChg chg="mod">
          <ac:chgData name="Jan Pieter Kuijper" userId="11dce61d2819b281" providerId="LiveId" clId="{F0749128-427D-4151-86D7-36F1638FD3BF}" dt="2020-01-02T20:38:07.816" v="16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4:48.394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8:13.296" v="17" actId="207"/>
        <pc:sldMkLst>
          <pc:docMk/>
          <pc:sldMk cId="0" sldId="259"/>
        </pc:sldMkLst>
        <pc:spChg chg="mod">
          <ac:chgData name="Jan Pieter Kuijper" userId="11dce61d2819b281" providerId="LiveId" clId="{F0749128-427D-4151-86D7-36F1638FD3BF}" dt="2020-01-02T20:38:13.296" v="17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4:59.968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8:18.137" v="18" actId="207"/>
        <pc:sldMkLst>
          <pc:docMk/>
          <pc:sldMk cId="3178917111" sldId="260"/>
        </pc:sldMkLst>
        <pc:spChg chg="mod">
          <ac:chgData name="Jan Pieter Kuijper" userId="11dce61d2819b281" providerId="LiveId" clId="{F0749128-427D-4151-86D7-36F1638FD3BF}" dt="2020-01-02T20:38:18.137" v="18" actId="207"/>
          <ac:spMkLst>
            <pc:docMk/>
            <pc:sldMk cId="3178917111" sldId="260"/>
            <ac:spMk id="2050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5:11.323" v="2" actId="14826"/>
          <ac:picMkLst>
            <pc:docMk/>
            <pc:sldMk cId="3178917111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8:23.887" v="19" actId="207"/>
        <pc:sldMkLst>
          <pc:docMk/>
          <pc:sldMk cId="869104780" sldId="261"/>
        </pc:sldMkLst>
        <pc:spChg chg="mod">
          <ac:chgData name="Jan Pieter Kuijper" userId="11dce61d2819b281" providerId="LiveId" clId="{F0749128-427D-4151-86D7-36F1638FD3BF}" dt="2020-01-02T20:38:23.887" v="19" actId="207"/>
          <ac:spMkLst>
            <pc:docMk/>
            <pc:sldMk cId="869104780" sldId="261"/>
            <ac:spMk id="3074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5:23.154" v="3" actId="14826"/>
          <ac:picMkLst>
            <pc:docMk/>
            <pc:sldMk cId="86910478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8:29.026" v="20" actId="207"/>
        <pc:sldMkLst>
          <pc:docMk/>
          <pc:sldMk cId="4063381643" sldId="262"/>
        </pc:sldMkLst>
        <pc:spChg chg="mod">
          <ac:chgData name="Jan Pieter Kuijper" userId="11dce61d2819b281" providerId="LiveId" clId="{F0749128-427D-4151-86D7-36F1638FD3BF}" dt="2020-01-02T20:38:29.026" v="20" actId="207"/>
          <ac:spMkLst>
            <pc:docMk/>
            <pc:sldMk cId="4063381643" sldId="262"/>
            <ac:spMk id="2050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5:45.842" v="4" actId="14826"/>
          <ac:picMkLst>
            <pc:docMk/>
            <pc:sldMk cId="4063381643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8:35.667" v="21" actId="207"/>
        <pc:sldMkLst>
          <pc:docMk/>
          <pc:sldMk cId="1775665585" sldId="263"/>
        </pc:sldMkLst>
        <pc:spChg chg="mod">
          <ac:chgData name="Jan Pieter Kuijper" userId="11dce61d2819b281" providerId="LiveId" clId="{F0749128-427D-4151-86D7-36F1638FD3BF}" dt="2020-01-02T20:38:35.667" v="21" actId="207"/>
          <ac:spMkLst>
            <pc:docMk/>
            <pc:sldMk cId="1775665585" sldId="263"/>
            <ac:spMk id="3074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5:58.259" v="5" actId="14826"/>
          <ac:picMkLst>
            <pc:docMk/>
            <pc:sldMk cId="1775665585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8:41.866" v="22" actId="207"/>
        <pc:sldMkLst>
          <pc:docMk/>
          <pc:sldMk cId="2833669162" sldId="264"/>
        </pc:sldMkLst>
        <pc:spChg chg="mod">
          <ac:chgData name="Jan Pieter Kuijper" userId="11dce61d2819b281" providerId="LiveId" clId="{F0749128-427D-4151-86D7-36F1638FD3BF}" dt="2020-01-02T20:38:41.866" v="22" actId="207"/>
          <ac:spMkLst>
            <pc:docMk/>
            <pc:sldMk cId="2833669162" sldId="264"/>
            <ac:spMk id="2050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6:12.106" v="6" actId="14826"/>
          <ac:picMkLst>
            <pc:docMk/>
            <pc:sldMk cId="2833669162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8:47.306" v="23" actId="207"/>
        <pc:sldMkLst>
          <pc:docMk/>
          <pc:sldMk cId="3168154375" sldId="265"/>
        </pc:sldMkLst>
        <pc:spChg chg="mod">
          <ac:chgData name="Jan Pieter Kuijper" userId="11dce61d2819b281" providerId="LiveId" clId="{F0749128-427D-4151-86D7-36F1638FD3BF}" dt="2020-01-02T20:38:47.306" v="23" actId="207"/>
          <ac:spMkLst>
            <pc:docMk/>
            <pc:sldMk cId="3168154375" sldId="265"/>
            <ac:spMk id="3074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6:25.692" v="7" actId="14826"/>
          <ac:picMkLst>
            <pc:docMk/>
            <pc:sldMk cId="3168154375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9:00.415" v="24" actId="207"/>
        <pc:sldMkLst>
          <pc:docMk/>
          <pc:sldMk cId="2377852333" sldId="266"/>
        </pc:sldMkLst>
        <pc:spChg chg="mod">
          <ac:chgData name="Jan Pieter Kuijper" userId="11dce61d2819b281" providerId="LiveId" clId="{F0749128-427D-4151-86D7-36F1638FD3BF}" dt="2020-01-02T20:39:00.415" v="24" actId="207"/>
          <ac:spMkLst>
            <pc:docMk/>
            <pc:sldMk cId="2377852333" sldId="266"/>
            <ac:spMk id="2050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6:37.836" v="8" actId="14826"/>
          <ac:picMkLst>
            <pc:docMk/>
            <pc:sldMk cId="2377852333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9:06.252" v="25" actId="207"/>
        <pc:sldMkLst>
          <pc:docMk/>
          <pc:sldMk cId="1119544860" sldId="267"/>
        </pc:sldMkLst>
        <pc:spChg chg="mod">
          <ac:chgData name="Jan Pieter Kuijper" userId="11dce61d2819b281" providerId="LiveId" clId="{F0749128-427D-4151-86D7-36F1638FD3BF}" dt="2020-01-02T20:39:06.252" v="25" actId="207"/>
          <ac:spMkLst>
            <pc:docMk/>
            <pc:sldMk cId="1119544860" sldId="267"/>
            <ac:spMk id="3074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6:49.752" v="9" actId="14826"/>
          <ac:picMkLst>
            <pc:docMk/>
            <pc:sldMk cId="1119544860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9:11.092" v="26" actId="207"/>
        <pc:sldMkLst>
          <pc:docMk/>
          <pc:sldMk cId="1205902301" sldId="268"/>
        </pc:sldMkLst>
        <pc:spChg chg="mod">
          <ac:chgData name="Jan Pieter Kuijper" userId="11dce61d2819b281" providerId="LiveId" clId="{F0749128-427D-4151-86D7-36F1638FD3BF}" dt="2020-01-02T20:39:11.092" v="26" actId="207"/>
          <ac:spMkLst>
            <pc:docMk/>
            <pc:sldMk cId="1205902301" sldId="268"/>
            <ac:spMk id="2050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7:02.170" v="10" actId="14826"/>
          <ac:picMkLst>
            <pc:docMk/>
            <pc:sldMk cId="1205902301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9:16.713" v="27" actId="207"/>
        <pc:sldMkLst>
          <pc:docMk/>
          <pc:sldMk cId="3849434050" sldId="269"/>
        </pc:sldMkLst>
        <pc:spChg chg="mod">
          <ac:chgData name="Jan Pieter Kuijper" userId="11dce61d2819b281" providerId="LiveId" clId="{F0749128-427D-4151-86D7-36F1638FD3BF}" dt="2020-01-02T20:39:16.713" v="27" actId="207"/>
          <ac:spMkLst>
            <pc:docMk/>
            <pc:sldMk cId="3849434050" sldId="269"/>
            <ac:spMk id="3074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7:18.750" v="11" actId="14826"/>
          <ac:picMkLst>
            <pc:docMk/>
            <pc:sldMk cId="3849434050" sldId="26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9:22.878" v="28" actId="207"/>
        <pc:sldMkLst>
          <pc:docMk/>
          <pc:sldMk cId="3891132146" sldId="270"/>
        </pc:sldMkLst>
        <pc:spChg chg="mod">
          <ac:chgData name="Jan Pieter Kuijper" userId="11dce61d2819b281" providerId="LiveId" clId="{F0749128-427D-4151-86D7-36F1638FD3BF}" dt="2020-01-02T20:39:22.878" v="28" actId="207"/>
          <ac:spMkLst>
            <pc:docMk/>
            <pc:sldMk cId="3891132146" sldId="270"/>
            <ac:spMk id="2050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7:30.585" v="12" actId="14826"/>
          <ac:picMkLst>
            <pc:docMk/>
            <pc:sldMk cId="3891132146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F0749128-427D-4151-86D7-36F1638FD3BF}" dt="2020-01-02T20:39:28.457" v="29" actId="207"/>
        <pc:sldMkLst>
          <pc:docMk/>
          <pc:sldMk cId="2733897651" sldId="271"/>
        </pc:sldMkLst>
        <pc:spChg chg="mod">
          <ac:chgData name="Jan Pieter Kuijper" userId="11dce61d2819b281" providerId="LiveId" clId="{F0749128-427D-4151-86D7-36F1638FD3BF}" dt="2020-01-02T20:39:28.457" v="29" actId="207"/>
          <ac:spMkLst>
            <pc:docMk/>
            <pc:sldMk cId="2733897651" sldId="271"/>
            <ac:spMk id="3074" creationId="{00000000-0000-0000-0000-000000000000}"/>
          </ac:spMkLst>
        </pc:spChg>
        <pc:picChg chg="mod">
          <ac:chgData name="Jan Pieter Kuijper" userId="11dce61d2819b281" providerId="LiveId" clId="{F0749128-427D-4151-86D7-36F1638FD3BF}" dt="2020-01-02T20:37:41.747" v="13" actId="14826"/>
          <ac:picMkLst>
            <pc:docMk/>
            <pc:sldMk cId="2733897651" sldId="271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F0749128-427D-4151-86D7-36F1638FD3BF}" dt="2020-01-02T20:38:00.538" v="15"/>
        <pc:sldMasterMkLst>
          <pc:docMk/>
          <pc:sldMasterMk cId="0" sldId="2147483648"/>
        </pc:sldMasterMkLst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3692067624" sldId="2147483649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1608214086" sldId="2147483650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41798655" sldId="2147483651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1184735108" sldId="2147483652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3424901902" sldId="2147483653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3205153586" sldId="2147483654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652914504" sldId="2147483655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704146054" sldId="2147483656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4002500429" sldId="2147483657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683657945" sldId="2147483658"/>
          </pc:sldLayoutMkLst>
        </pc:sldLayoutChg>
        <pc:sldLayoutChg chg="setBg">
          <pc:chgData name="Jan Pieter Kuijper" userId="11dce61d2819b281" providerId="LiveId" clId="{F0749128-427D-4151-86D7-36F1638FD3BF}" dt="2020-01-02T20:38:00.538" v="15"/>
          <pc:sldLayoutMkLst>
            <pc:docMk/>
            <pc:sldMasterMk cId="0" sldId="2147483648"/>
            <pc:sldLayoutMk cId="427837045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E857-FA67-46AF-B928-8760675AF1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9206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1994-34A0-4DAF-BCBD-3C110A484A2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36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3E0-162B-4459-BCAC-A29651DFAB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83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EE30-64DE-4D2D-AA24-9E1D71576E5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821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A63F4-5DFC-4C56-9E15-4CF9E0A90B5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ACB0-4FFB-4468-B4FF-38761E5D18B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473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D192-582B-4490-BFD0-7B43DE9097A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49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FBF0-F199-4611-905A-8EC90123317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515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0110-3D57-4508-8C72-DE5887471D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29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2501-530B-48FA-83C9-A0A3D6AF810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414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4080-D48F-4EEA-8855-2C172A42EC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250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B394D4-5ACC-44E0-ACB3-D56B698DBB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4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3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796" y="635000"/>
            <a:ext cx="8628408" cy="33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3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9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1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0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796" y="635000"/>
            <a:ext cx="8628408" cy="33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8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6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6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5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55 (DNP) 	t. B. Vuijk;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5233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224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48</cp:revision>
  <dcterms:created xsi:type="dcterms:W3CDTF">2004-09-21T10:26:12Z</dcterms:created>
  <dcterms:modified xsi:type="dcterms:W3CDTF">2020-01-02T20:39:30Z</dcterms:modified>
</cp:coreProperties>
</file>