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E857-FA67-46AF-B928-8760675AF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9206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F1994-34A0-4DAF-BCBD-3C110A484A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365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003E0-162B-4459-BCAC-A29651DFAB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7837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EE30-64DE-4D2D-AA24-9E1D71576E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821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63F4-5DFC-4C56-9E15-4CF9E0A90B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9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ACB0-4FFB-4468-B4FF-38761E5D18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473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AD192-582B-4490-BFD0-7B43DE9097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490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FFBF0-F199-4611-905A-8EC90123317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515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80110-3D57-4508-8C72-DE5887471D9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291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2501-530B-48FA-83C9-A0A3D6AF810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414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64080-D48F-4EEA-8855-2C172A42EC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250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5B394D4-5ACC-44E0-ACB3-D56B698DBB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4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0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3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3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9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1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8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6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85233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70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2020-01-02T20:17:56Z</dcterms:modified>
</cp:coreProperties>
</file>