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0BB70DAF-FA98-41AE-A5DB-91953D02FBD4}"/>
    <pc:docChg chg="modSld">
      <pc:chgData name="Jan Pieter Kuijper" userId="11dce61d2819b281" providerId="LiveId" clId="{0BB70DAF-FA98-41AE-A5DB-91953D02FBD4}" dt="2022-02-07T15:32:18.285" v="13"/>
      <pc:docMkLst>
        <pc:docMk/>
      </pc:docMkLst>
      <pc:sldChg chg="modSp mod">
        <pc:chgData name="Jan Pieter Kuijper" userId="11dce61d2819b281" providerId="LiveId" clId="{0BB70DAF-FA98-41AE-A5DB-91953D02FBD4}" dt="2022-02-07T15:31:24.175" v="0" actId="207"/>
        <pc:sldMkLst>
          <pc:docMk/>
          <pc:sldMk cId="0" sldId="258"/>
        </pc:sldMkLst>
        <pc:spChg chg="mod">
          <ac:chgData name="Jan Pieter Kuijper" userId="11dce61d2819b281" providerId="LiveId" clId="{0BB70DAF-FA98-41AE-A5DB-91953D02FBD4}" dt="2022-02-07T15:31:24.175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0BB70DAF-FA98-41AE-A5DB-91953D02FBD4}" dt="2022-02-07T15:31:31.419" v="1"/>
        <pc:sldMkLst>
          <pc:docMk/>
          <pc:sldMk cId="0" sldId="259"/>
        </pc:sldMkLst>
        <pc:spChg chg="mod">
          <ac:chgData name="Jan Pieter Kuijper" userId="11dce61d2819b281" providerId="LiveId" clId="{0BB70DAF-FA98-41AE-A5DB-91953D02FBD4}" dt="2022-02-07T15:31:31.419" v="1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0BB70DAF-FA98-41AE-A5DB-91953D02FBD4}" dt="2022-02-07T15:31:36.157" v="2"/>
        <pc:sldMkLst>
          <pc:docMk/>
          <pc:sldMk cId="3178917111" sldId="260"/>
        </pc:sldMkLst>
        <pc:spChg chg="mod">
          <ac:chgData name="Jan Pieter Kuijper" userId="11dce61d2819b281" providerId="LiveId" clId="{0BB70DAF-FA98-41AE-A5DB-91953D02FBD4}" dt="2022-02-07T15:31:36.157" v="2"/>
          <ac:spMkLst>
            <pc:docMk/>
            <pc:sldMk cId="3178917111" sldId="260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0BB70DAF-FA98-41AE-A5DB-91953D02FBD4}" dt="2022-02-07T15:31:39.632" v="3"/>
        <pc:sldMkLst>
          <pc:docMk/>
          <pc:sldMk cId="869104780" sldId="261"/>
        </pc:sldMkLst>
        <pc:spChg chg="mod">
          <ac:chgData name="Jan Pieter Kuijper" userId="11dce61d2819b281" providerId="LiveId" clId="{0BB70DAF-FA98-41AE-A5DB-91953D02FBD4}" dt="2022-02-07T15:31:39.632" v="3"/>
          <ac:spMkLst>
            <pc:docMk/>
            <pc:sldMk cId="869104780" sldId="261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0BB70DAF-FA98-41AE-A5DB-91953D02FBD4}" dt="2022-02-07T15:31:43.250" v="4"/>
        <pc:sldMkLst>
          <pc:docMk/>
          <pc:sldMk cId="4063381643" sldId="262"/>
        </pc:sldMkLst>
        <pc:spChg chg="mod">
          <ac:chgData name="Jan Pieter Kuijper" userId="11dce61d2819b281" providerId="LiveId" clId="{0BB70DAF-FA98-41AE-A5DB-91953D02FBD4}" dt="2022-02-07T15:31:43.250" v="4"/>
          <ac:spMkLst>
            <pc:docMk/>
            <pc:sldMk cId="4063381643" sldId="262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0BB70DAF-FA98-41AE-A5DB-91953D02FBD4}" dt="2022-02-07T15:31:46.704" v="5"/>
        <pc:sldMkLst>
          <pc:docMk/>
          <pc:sldMk cId="1775665585" sldId="263"/>
        </pc:sldMkLst>
        <pc:spChg chg="mod">
          <ac:chgData name="Jan Pieter Kuijper" userId="11dce61d2819b281" providerId="LiveId" clId="{0BB70DAF-FA98-41AE-A5DB-91953D02FBD4}" dt="2022-02-07T15:31:46.704" v="5"/>
          <ac:spMkLst>
            <pc:docMk/>
            <pc:sldMk cId="1775665585" sldId="263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0BB70DAF-FA98-41AE-A5DB-91953D02FBD4}" dt="2022-02-07T15:31:50.409" v="6"/>
        <pc:sldMkLst>
          <pc:docMk/>
          <pc:sldMk cId="2833669162" sldId="264"/>
        </pc:sldMkLst>
        <pc:spChg chg="mod">
          <ac:chgData name="Jan Pieter Kuijper" userId="11dce61d2819b281" providerId="LiveId" clId="{0BB70DAF-FA98-41AE-A5DB-91953D02FBD4}" dt="2022-02-07T15:31:50.409" v="6"/>
          <ac:spMkLst>
            <pc:docMk/>
            <pc:sldMk cId="2833669162" sldId="264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0BB70DAF-FA98-41AE-A5DB-91953D02FBD4}" dt="2022-02-07T15:31:54.120" v="7"/>
        <pc:sldMkLst>
          <pc:docMk/>
          <pc:sldMk cId="3168154375" sldId="265"/>
        </pc:sldMkLst>
        <pc:spChg chg="mod">
          <ac:chgData name="Jan Pieter Kuijper" userId="11dce61d2819b281" providerId="LiveId" clId="{0BB70DAF-FA98-41AE-A5DB-91953D02FBD4}" dt="2022-02-07T15:31:54.120" v="7"/>
          <ac:spMkLst>
            <pc:docMk/>
            <pc:sldMk cId="3168154375" sldId="265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0BB70DAF-FA98-41AE-A5DB-91953D02FBD4}" dt="2022-02-07T15:31:57.806" v="8"/>
        <pc:sldMkLst>
          <pc:docMk/>
          <pc:sldMk cId="2377852333" sldId="266"/>
        </pc:sldMkLst>
        <pc:spChg chg="mod">
          <ac:chgData name="Jan Pieter Kuijper" userId="11dce61d2819b281" providerId="LiveId" clId="{0BB70DAF-FA98-41AE-A5DB-91953D02FBD4}" dt="2022-02-07T15:31:57.806" v="8"/>
          <ac:spMkLst>
            <pc:docMk/>
            <pc:sldMk cId="2377852333" sldId="266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0BB70DAF-FA98-41AE-A5DB-91953D02FBD4}" dt="2022-02-07T15:32:01.933" v="9"/>
        <pc:sldMkLst>
          <pc:docMk/>
          <pc:sldMk cId="1119544860" sldId="267"/>
        </pc:sldMkLst>
        <pc:spChg chg="mod">
          <ac:chgData name="Jan Pieter Kuijper" userId="11dce61d2819b281" providerId="LiveId" clId="{0BB70DAF-FA98-41AE-A5DB-91953D02FBD4}" dt="2022-02-07T15:32:01.933" v="9"/>
          <ac:spMkLst>
            <pc:docMk/>
            <pc:sldMk cId="1119544860" sldId="267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0BB70DAF-FA98-41AE-A5DB-91953D02FBD4}" dt="2022-02-07T15:32:06.055" v="10"/>
        <pc:sldMkLst>
          <pc:docMk/>
          <pc:sldMk cId="1205902301" sldId="268"/>
        </pc:sldMkLst>
        <pc:spChg chg="mod">
          <ac:chgData name="Jan Pieter Kuijper" userId="11dce61d2819b281" providerId="LiveId" clId="{0BB70DAF-FA98-41AE-A5DB-91953D02FBD4}" dt="2022-02-07T15:32:06.055" v="10"/>
          <ac:spMkLst>
            <pc:docMk/>
            <pc:sldMk cId="1205902301" sldId="26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0BB70DAF-FA98-41AE-A5DB-91953D02FBD4}" dt="2022-02-07T15:32:09.777" v="11"/>
        <pc:sldMkLst>
          <pc:docMk/>
          <pc:sldMk cId="3849434050" sldId="269"/>
        </pc:sldMkLst>
        <pc:spChg chg="mod">
          <ac:chgData name="Jan Pieter Kuijper" userId="11dce61d2819b281" providerId="LiveId" clId="{0BB70DAF-FA98-41AE-A5DB-91953D02FBD4}" dt="2022-02-07T15:32:09.777" v="11"/>
          <ac:spMkLst>
            <pc:docMk/>
            <pc:sldMk cId="3849434050" sldId="26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0BB70DAF-FA98-41AE-A5DB-91953D02FBD4}" dt="2022-02-07T15:32:14.481" v="12"/>
        <pc:sldMkLst>
          <pc:docMk/>
          <pc:sldMk cId="3891132146" sldId="270"/>
        </pc:sldMkLst>
        <pc:spChg chg="mod">
          <ac:chgData name="Jan Pieter Kuijper" userId="11dce61d2819b281" providerId="LiveId" clId="{0BB70DAF-FA98-41AE-A5DB-91953D02FBD4}" dt="2022-02-07T15:32:14.481" v="12"/>
          <ac:spMkLst>
            <pc:docMk/>
            <pc:sldMk cId="3891132146" sldId="270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0BB70DAF-FA98-41AE-A5DB-91953D02FBD4}" dt="2022-02-07T15:32:18.285" v="13"/>
        <pc:sldMkLst>
          <pc:docMk/>
          <pc:sldMk cId="2733897651" sldId="271"/>
        </pc:sldMkLst>
        <pc:spChg chg="mod">
          <ac:chgData name="Jan Pieter Kuijper" userId="11dce61d2819b281" providerId="LiveId" clId="{0BB70DAF-FA98-41AE-A5DB-91953D02FBD4}" dt="2022-02-07T15:32:18.285" v="13"/>
          <ac:spMkLst>
            <pc:docMk/>
            <pc:sldMk cId="2733897651" sldId="271"/>
            <ac:spMk id="307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F056B0-27DC-4385-AF3B-6F1871FDA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54B8320-303B-4C4D-8ABA-FA014DE72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8E12B47-DD9D-4C8F-9FF5-BB05F47AF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8840-05A6-4A6A-9AE5-CC73F776C93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DE19DF-BBE6-4906-8B39-7B033552B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224741-BE1A-44C1-9FE3-A1D7FDB2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76F0-146B-4C69-9D23-061E8BF5DC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649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1A9F0A-EA65-424E-9D47-8C3FDD4B5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6CF744F-CF00-4305-90BE-A5D0807950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DB545A-4C81-4C86-A1F1-3DF753653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8840-05A6-4A6A-9AE5-CC73F776C93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6B18DAC-06F4-4A56-AFCF-8F7F6DB35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1CD7CFC-9824-4125-A565-B56A73D36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76F0-146B-4C69-9D23-061E8BF5DC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16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26D7B61-A401-4207-90B3-625D988986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308E321-7781-4747-9B1B-024DEEF7B9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44770C-A34C-46E4-8C5A-7837CF75D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8840-05A6-4A6A-9AE5-CC73F776C93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8F8999B-5687-4D91-8731-FB9835595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3201C8-81CF-48D2-9914-4C8BEA80F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76F0-146B-4C69-9D23-061E8BF5DC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8817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CAA8F1-F987-4E9F-AD17-B9B8FB725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D6394E-5308-4367-B1C4-DC5530CDF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26872F-77F6-4A8B-96FF-E7D1AA202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8840-05A6-4A6A-9AE5-CC73F776C93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07EB56-71DA-4B45-ACD1-EEA779D31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ACFBDC-5787-4089-ABD2-01FB98F47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76F0-146B-4C69-9D23-061E8BF5DC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091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EDBBD4-5303-476D-A8F7-B6C7BADE6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4D34950-C272-4D0C-9DD4-98153DF52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8C918B9-D83F-4DC2-A1AC-924C75309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8840-05A6-4A6A-9AE5-CC73F776C93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B6184C-0E60-4C46-88A0-321B9F364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A9C07F7-8C94-4213-898F-26F359219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76F0-146B-4C69-9D23-061E8BF5DC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639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CE9398-DFBC-4F96-8F7B-6182FCE51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2985A4-3FBD-4A12-AD84-D75028481C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CA3A7FB-EF19-42B1-BD66-318D9C830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3EDFD23-AC7E-4ADC-B26B-77732A3BC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8840-05A6-4A6A-9AE5-CC73F776C93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2BFD966-43A9-48BB-89EF-A3AC240EF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8CA5FEA-CD46-4C0A-B940-903F6E199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76F0-146B-4C69-9D23-061E8BF5DC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710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BC4328-05AD-43FB-8035-8927131AE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FBA3F31-DF96-4AD6-ACBB-0A2AC9A05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F7CB372-2318-4397-B429-EF280DC8E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9F80715-EA2E-4194-A371-98D5356462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39BD957-4165-487B-BACF-48FF8AA8E3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9D279FC-06C6-4791-B939-4FFA0D79B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8840-05A6-4A6A-9AE5-CC73F776C93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B3BEC4E-D7A9-4BA9-8489-AEC4112CE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2D0C149-AF5A-4DDD-B9E3-CB96FE76C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76F0-146B-4C69-9D23-061E8BF5DC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980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C665B1-F166-4348-B426-7F9589FA0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37A8E53-0419-43A2-B47A-71AA1FFBE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8840-05A6-4A6A-9AE5-CC73F776C93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0049602-BC43-49B4-851A-599731406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8E86027-6CC6-4179-B616-6DD753D2D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76F0-146B-4C69-9D23-061E8BF5DC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3670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F8DCB1E-F17A-4751-8E1C-7127F4057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8840-05A6-4A6A-9AE5-CC73F776C93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97E4826-2B7F-40CE-BF56-12ADEDB73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39E9058-C38D-4A6D-8731-A0502C829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76F0-146B-4C69-9D23-061E8BF5DC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571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0916E2-D173-4A59-BD52-E7352020D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5CD1E8-A53E-4B59-B310-BB07A8E70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B2FFB33-CFF7-4B38-BFEA-6B358983D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6ADB4F4-3FDC-42CA-BA48-C4FFD3517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8840-05A6-4A6A-9AE5-CC73F776C93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BD323D7-6DB3-4670-8143-0D93BC545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4970092-4CE8-4B12-B088-983DB6BD5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76F0-146B-4C69-9D23-061E8BF5DC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62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B34DED-18BA-4F2D-81EE-82D1F8D1D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0988141-01C2-4E99-8999-CFBB097A50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6719305-75CB-41B8-BA94-E423508149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0E08A97-6925-4CF6-8EB4-A913FF186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8840-05A6-4A6A-9AE5-CC73F776C93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11E5307-7632-4C20-BFB9-D5E4D2087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C61D622-530D-43EA-8CF4-E5B12BDFA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76F0-146B-4C69-9D23-061E8BF5DC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619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C3C9CA2-09A7-4750-88C9-2B6779853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A2337FD-E3D6-4C12-B58B-F9412C868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008DA56-51EA-47FA-A6B6-6F140335A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98840-05A6-4A6A-9AE5-CC73F776C93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E5AFB1-09B6-4F6A-887B-33B70A20A0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A8A2FF-AD01-4726-8240-D837334ED0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676F0-146B-4C69-9D23-061E8BF5DC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380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376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544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902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376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9434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5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132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376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897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376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917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376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104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5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381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376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665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669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376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154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55 (DNP) 	t. B. Vuijk;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85233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224</Words>
  <Application>Microsoft Office PowerPoint</Application>
  <PresentationFormat>Breedbeeld</PresentationFormat>
  <Paragraphs>14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2022-02-05T09:17:47Z</dcterms:created>
  <dcterms:modified xsi:type="dcterms:W3CDTF">2022-02-07T15:32:23Z</dcterms:modified>
</cp:coreProperties>
</file>