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056B0-27DC-4385-AF3B-6F1871FDA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54B8320-303B-4C4D-8ABA-FA014DE72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E12B47-DD9D-4C8F-9FF5-BB05F47A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DE19DF-BBE6-4906-8B39-7B033552B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224741-BE1A-44C1-9FE3-A1D7FDB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64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A9F0A-EA65-424E-9D47-8C3FDD4B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6CF744F-CF00-4305-90BE-A5D080795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DB545A-4C81-4C86-A1F1-3DF75365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B18DAC-06F4-4A56-AFCF-8F7F6DB3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CD7CFC-9824-4125-A565-B56A73D3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16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6D7B61-A401-4207-90B3-625D98898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308E321-7781-4747-9B1B-024DEEF7B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44770C-A34C-46E4-8C5A-7837CF75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F8999B-5687-4D91-8731-FB983559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3201C8-81CF-48D2-9914-4C8BEA80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81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AA8F1-F987-4E9F-AD17-B9B8FB72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6394E-5308-4367-B1C4-DC5530CDF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26872F-77F6-4A8B-96FF-E7D1AA20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07EB56-71DA-4B45-ACD1-EEA779D3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ACFBDC-5787-4089-ABD2-01FB98F4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91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DBBD4-5303-476D-A8F7-B6C7BADE6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D34950-C272-4D0C-9DD4-98153DF52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C918B9-D83F-4DC2-A1AC-924C7530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B6184C-0E60-4C46-88A0-321B9F36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9C07F7-8C94-4213-898F-26F35921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39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CE9398-DFBC-4F96-8F7B-6182FCE5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2985A4-3FBD-4A12-AD84-D75028481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A3A7FB-EF19-42B1-BD66-318D9C830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EDFD23-AC7E-4ADC-B26B-77732A3B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BFD966-43A9-48BB-89EF-A3AC240EF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CA5FEA-CD46-4C0A-B940-903F6E19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10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C4328-05AD-43FB-8035-8927131A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BA3F31-DF96-4AD6-ACBB-0A2AC9A05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7CB372-2318-4397-B429-EF280DC8E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9F80715-EA2E-4194-A371-98D535646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39BD957-4165-487B-BACF-48FF8AA8E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9D279FC-06C6-4791-B939-4FFA0D79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B3BEC4E-D7A9-4BA9-8489-AEC4112C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D0C149-AF5A-4DDD-B9E3-CB96FE76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98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665B1-F166-4348-B426-7F9589FA0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37A8E53-0419-43A2-B47A-71AA1FFB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0049602-BC43-49B4-851A-59973140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8E86027-6CC6-4179-B616-6DD753D2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67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F8DCB1E-F17A-4751-8E1C-7127F405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97E4826-2B7F-40CE-BF56-12ADEDB7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39E9058-C38D-4A6D-8731-A0502C82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57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916E2-D173-4A59-BD52-E7352020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5CD1E8-A53E-4B59-B310-BB07A8E70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2FFB33-CFF7-4B38-BFEA-6B358983D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ADB4F4-3FDC-42CA-BA48-C4FFD351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D323D7-6DB3-4670-8143-0D93BC545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970092-4CE8-4B12-B088-983DB6BD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2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34DED-18BA-4F2D-81EE-82D1F8D1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988141-01C2-4E99-8999-CFBB097A5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719305-75CB-41B8-BA94-E42350814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E08A97-6925-4CF6-8EB4-A913FF186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1E5307-7632-4C20-BFB9-D5E4D208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61D622-530D-43EA-8CF4-E5B12BDF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C3C9CA2-09A7-4750-88C9-2B6779853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2337FD-E3D6-4C12-B58B-F9412C868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08DA56-51EA-47FA-A6B6-6F140335A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8840-05A6-4A6A-9AE5-CC73F776C937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E5AFB1-09B6-4F6A-887B-33B70A20A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A8A2FF-AD01-4726-8240-D837334ED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80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54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902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434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5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132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89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91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10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5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38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6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66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15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8523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2022-02-05T09:17:47Z</dcterms:created>
  <dcterms:modified xsi:type="dcterms:W3CDTF">2022-02-05T09:18:29Z</dcterms:modified>
</cp:coreProperties>
</file>