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B40F1D-9D2B-45EA-9C05-2A28A85CBC64}" v="10" dt="2020-02-10T09:13:48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BB40F1D-9D2B-45EA-9C05-2A28A85CBC64}"/>
    <pc:docChg chg="modSld modMainMaster">
      <pc:chgData name="Jan Pieter Kuijper" userId="11dce61d2819b281" providerId="LiveId" clId="{BBB40F1D-9D2B-45EA-9C05-2A28A85CBC64}" dt="2020-02-10T09:13:48.029" v="9" actId="207"/>
      <pc:docMkLst>
        <pc:docMk/>
      </pc:docMkLst>
      <pc:sldChg chg="modSp setBg">
        <pc:chgData name="Jan Pieter Kuijper" userId="11dce61d2819b281" providerId="LiveId" clId="{BBB40F1D-9D2B-45EA-9C05-2A28A85CBC64}" dt="2020-02-10T09:13:30.133" v="6" actId="207"/>
        <pc:sldMkLst>
          <pc:docMk/>
          <pc:sldMk cId="0" sldId="258"/>
        </pc:sldMkLst>
        <pc:spChg chg="mod">
          <ac:chgData name="Jan Pieter Kuijper" userId="11dce61d2819b281" providerId="LiveId" clId="{BBB40F1D-9D2B-45EA-9C05-2A28A85CBC64}" dt="2020-02-10T09:13:30.133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BBB40F1D-9D2B-45EA-9C05-2A28A85CBC64}" dt="2020-02-10T09:12:31.934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BB40F1D-9D2B-45EA-9C05-2A28A85CBC64}" dt="2020-02-10T09:13:37.431" v="7" actId="207"/>
        <pc:sldMkLst>
          <pc:docMk/>
          <pc:sldMk cId="0" sldId="259"/>
        </pc:sldMkLst>
        <pc:spChg chg="mod">
          <ac:chgData name="Jan Pieter Kuijper" userId="11dce61d2819b281" providerId="LiveId" clId="{BBB40F1D-9D2B-45EA-9C05-2A28A85CBC64}" dt="2020-02-10T09:13:37.431" v="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BBB40F1D-9D2B-45EA-9C05-2A28A85CBC64}" dt="2020-02-10T09:12:42.568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BB40F1D-9D2B-45EA-9C05-2A28A85CBC64}" dt="2020-02-10T09:13:48.029" v="9" actId="207"/>
        <pc:sldMkLst>
          <pc:docMk/>
          <pc:sldMk cId="0" sldId="260"/>
        </pc:sldMkLst>
        <pc:spChg chg="mod">
          <ac:chgData name="Jan Pieter Kuijper" userId="11dce61d2819b281" providerId="LiveId" clId="{BBB40F1D-9D2B-45EA-9C05-2A28A85CBC64}" dt="2020-02-10T09:13:48.029" v="9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BBB40F1D-9D2B-45EA-9C05-2A28A85CBC64}" dt="2020-02-10T09:13:03.756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BB40F1D-9D2B-45EA-9C05-2A28A85CBC64}" dt="2020-02-10T09:13:42.707" v="8" actId="207"/>
        <pc:sldMkLst>
          <pc:docMk/>
          <pc:sldMk cId="0" sldId="261"/>
        </pc:sldMkLst>
        <pc:spChg chg="mod">
          <ac:chgData name="Jan Pieter Kuijper" userId="11dce61d2819b281" providerId="LiveId" clId="{BBB40F1D-9D2B-45EA-9C05-2A28A85CBC64}" dt="2020-02-10T09:13:42.707" v="8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BBB40F1D-9D2B-45EA-9C05-2A28A85CBC64}" dt="2020-02-10T09:12:52.437" v="2" actId="14826"/>
          <ac:picMkLst>
            <pc:docMk/>
            <pc:sldMk cId="0" sldId="261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BBB40F1D-9D2B-45EA-9C05-2A28A85CBC64}" dt="2020-02-10T09:13:22.645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224017529" sldId="2147483649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1615455637" sldId="2147483650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876915424" sldId="2147483651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1995957349" sldId="2147483652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4068466631" sldId="2147483653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1042433163" sldId="2147483654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2495082074" sldId="2147483655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2414677706" sldId="2147483656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1002764709" sldId="2147483657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2547458164" sldId="2147483658"/>
          </pc:sldLayoutMkLst>
        </pc:sldLayoutChg>
        <pc:sldLayoutChg chg="setBg">
          <pc:chgData name="Jan Pieter Kuijper" userId="11dce61d2819b281" providerId="LiveId" clId="{BBB40F1D-9D2B-45EA-9C05-2A28A85CBC64}" dt="2020-02-10T09:13:22.645" v="5"/>
          <pc:sldLayoutMkLst>
            <pc:docMk/>
            <pc:sldMasterMk cId="0" sldId="2147483648"/>
            <pc:sldLayoutMk cId="8590640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56D4-3DF5-4CAC-9CCF-6CFF6FD145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01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836A8-39D0-482E-A19F-69621F6A52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745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77281-1236-4E2B-9499-8E918033B3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5906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C323-AAAE-4DFC-B53A-3F755DA5E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545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EC42-DC87-4EDE-BC29-70FD714D70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691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A40CE-80CB-4864-9A98-CE4757A3B2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595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491EF-6A90-430F-8798-28A33A72A0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846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6800-466E-43C3-9958-56EE9E6506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243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BA85B-209E-47BD-B365-F28CE9BE81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508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CB68A-E43F-4231-8A7C-4A4BDED1A81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467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8D63-4221-4316-A58A-843EDCB7E8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276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097956-5CD5-40A3-BF33-760931A409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437" y="635000"/>
            <a:ext cx="8631125" cy="440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72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2020-02-10T09:13:51Z</dcterms:modified>
</cp:coreProperties>
</file>