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56D4-3DF5-4CAC-9CCF-6CFF6FD145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01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836A8-39D0-482E-A19F-69621F6A52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745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77281-1236-4E2B-9499-8E918033B3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5906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C323-AAAE-4DFC-B53A-3F755DA5E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545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EC42-DC87-4EDE-BC29-70FD714D70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691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A40CE-80CB-4864-9A98-CE4757A3B2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595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491EF-6A90-430F-8798-28A33A72A0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846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6800-466E-43C3-9958-56EE9E6506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243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BA85B-209E-47BD-B365-F28CE9BE81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508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CB68A-E43F-4231-8A7C-4A4BDED1A8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467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8D63-4221-4316-A58A-843EDCB7E8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276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097956-5CD5-40A3-BF33-760931A409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0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44</cp:revision>
  <dcterms:created xsi:type="dcterms:W3CDTF">2004-09-21T10:26:12Z</dcterms:created>
  <dcterms:modified xsi:type="dcterms:W3CDTF">2020-02-10T05:25:45Z</dcterms:modified>
</cp:coreProperties>
</file>