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0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D9AF3A-EB9F-4431-98A6-42A8CAE54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644AA19-5F8E-4A54-B4A4-40404E4CA9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D8E77AB-20EE-4C03-957B-A09325537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D757-6B21-409F-A4A4-1C3DAEFDCE5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19857E8-A3C7-4C13-BFA3-9737FAD7F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77493A-7610-42E6-A037-4997B6B61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AF2B-0893-45E3-BF07-D3F7C346A3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438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726CBC-3C3F-480A-AB27-5BFC0DDA8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5AA0C0C-33DC-4984-AB66-72AA8A873E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CC6EA2-F423-4911-8188-69BD373F3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D757-6B21-409F-A4A4-1C3DAEFDCE5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CCD20C-15A4-49FF-9F6B-0BB4D733B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A6F982E-F426-4558-88FF-7FB568B20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AF2B-0893-45E3-BF07-D3F7C346A3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037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93A13F2-580E-4626-8F6B-53F5D6317A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97D488E-A45C-46EC-8713-68464A011C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3DE7AC-6D16-45FF-9E65-D855FDE3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D757-6B21-409F-A4A4-1C3DAEFDCE5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F332A63-3B10-473B-9579-D96625F77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B8F3FCC-D5C5-4C8B-8915-D0973E34D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AF2B-0893-45E3-BF07-D3F7C346A3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009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0ED2D5-B068-4CE0-85A5-6C682BDB6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919C002-558C-4A72-9CA0-2DCB907DA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20140DD-4DBE-4D53-BDE8-B8C75F298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D757-6B21-409F-A4A4-1C3DAEFDCE5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2583BE3-6B45-4B32-80CD-0E5ABF01E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8085753-0828-45A4-82F2-524959C55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AF2B-0893-45E3-BF07-D3F7C346A3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164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6DCF51-B455-47B5-9DE7-E4DA791C6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E74FF1B-E1C3-4063-A9A5-29507C158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3CECBFA-52B4-43FC-BAA9-7069BBA63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D757-6B21-409F-A4A4-1C3DAEFDCE5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839DB4C-C673-4F8D-B874-849ED5F0C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B021B42-683E-4D67-B172-CC6CCFFBF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AF2B-0893-45E3-BF07-D3F7C346A3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3762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725725-D1A0-4BFE-8632-74921DAF3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140024-594E-4EB8-8BA7-6B87F7026E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C3B849D-F480-4427-AF4C-1F24EB15B6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654D923-FCD2-4BD0-B481-72256A3E7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D757-6B21-409F-A4A4-1C3DAEFDCE5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3EB5F16-46E7-413A-BC37-97927633B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78D734B-FE91-4E06-949F-BB3561E66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AF2B-0893-45E3-BF07-D3F7C346A3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0945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7AFF5B-C90F-445C-820C-86F0F8F01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AFB5575-290A-400C-A8CF-412DFA1DA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7433336-A220-4858-BE88-C7A0FCE70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56987FB-6E68-4CF5-869D-D7FC67AA0B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F5E60F0-A59C-4C9C-A87F-0BCA1A681A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E34049E-A233-49B3-BCE3-0E1DD1942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D757-6B21-409F-A4A4-1C3DAEFDCE5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0EAF427-5B6D-4E8B-96E7-B5087518D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307110D-4AFE-4B95-B77C-8F2A56E0F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AF2B-0893-45E3-BF07-D3F7C346A3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936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6C38F5-D397-43A9-B2B7-39A130339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A5ECAD3-6C56-4434-8EA9-7E07883EF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D757-6B21-409F-A4A4-1C3DAEFDCE5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33E6C4E-92BD-4ED9-9769-4B717C1E8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13DE07F-2078-40B5-AB35-37820EDD0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AF2B-0893-45E3-BF07-D3F7C346A3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910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A73B562-6C45-4281-8108-D69C3E9FB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D757-6B21-409F-A4A4-1C3DAEFDCE5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AA688FD-BAF4-4D97-9D4E-BAF9218BE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993A36B-3E08-4AF8-8710-26B970550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AF2B-0893-45E3-BF07-D3F7C346A3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8895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EDA2FC-E1B3-422E-B3B8-B8C25F2A3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07C170C-189A-45C9-8D73-D322A02BB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BBFE5A3-45FB-4725-AA83-6ACD78473B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03A9082-85F8-40B0-87A2-442F2871C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D757-6B21-409F-A4A4-1C3DAEFDCE5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E6E7A37-0AFD-4606-A785-8F39DCE2C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2C380F7-370A-4C11-A332-02A759F75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AF2B-0893-45E3-BF07-D3F7C346A3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747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2344B0-F233-4813-B22E-4952B99EA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898D532-957F-40E5-8798-4F742070AF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9849320-C78B-4C43-9C06-1580F5A9C4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61CD926-953E-4E2D-8F85-CAAB4915C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D757-6B21-409F-A4A4-1C3DAEFDCE5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1814432-FE42-46FC-AD2B-3E3D0C860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B406030-FB77-4BFF-9BFC-EF50D0B50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AF2B-0893-45E3-BF07-D3F7C346A3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6986705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007B43B-665C-4161-A86D-0BFF0017E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3046C56-4286-4FF0-A7FE-232B99BDD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2FCF3CD-E413-4E48-9C31-0B1F35EF59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DD757-6B21-409F-A4A4-1C3DAEFDCE5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03FADE0-72C9-4E50-8AEC-A55C6CBD07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B0F5A50-B5DB-4231-B15A-36ECB0EEA1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DAF2B-0893-45E3-BF07-D3F7C346A3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324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54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54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1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54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54 (DNP) 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Breedbeeld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2022-02-05T09:16:28Z</dcterms:created>
  <dcterms:modified xsi:type="dcterms:W3CDTF">2022-02-05T09:17:17Z</dcterms:modified>
</cp:coreProperties>
</file>