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E4C95-3477-4A6A-9DA1-B4EFBF10956D}" v="10" dt="2020-02-10T09:11:45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2FE4C95-3477-4A6A-9DA1-B4EFBF10956D}"/>
    <pc:docChg chg="modSld modMainMaster">
      <pc:chgData name="Jan Pieter Kuijper" userId="11dce61d2819b281" providerId="LiveId" clId="{22FE4C95-3477-4A6A-9DA1-B4EFBF10956D}" dt="2020-02-10T09:11:45.310" v="9" actId="207"/>
      <pc:docMkLst>
        <pc:docMk/>
      </pc:docMkLst>
      <pc:sldChg chg="modSp">
        <pc:chgData name="Jan Pieter Kuijper" userId="11dce61d2819b281" providerId="LiveId" clId="{22FE4C95-3477-4A6A-9DA1-B4EFBF10956D}" dt="2020-02-10T09:11:40.257" v="8" actId="207"/>
        <pc:sldMkLst>
          <pc:docMk/>
          <pc:sldMk cId="0" sldId="258"/>
        </pc:sldMkLst>
        <pc:spChg chg="mod">
          <ac:chgData name="Jan Pieter Kuijper" userId="11dce61d2819b281" providerId="LiveId" clId="{22FE4C95-3477-4A6A-9DA1-B4EFBF10956D}" dt="2020-02-10T09:11:40.257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2FE4C95-3477-4A6A-9DA1-B4EFBF10956D}" dt="2020-02-10T09:10:47.713" v="2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2FE4C95-3477-4A6A-9DA1-B4EFBF10956D}" dt="2020-02-10T09:11:45.310" v="9" actId="207"/>
        <pc:sldMkLst>
          <pc:docMk/>
          <pc:sldMk cId="0" sldId="259"/>
        </pc:sldMkLst>
        <pc:spChg chg="mod">
          <ac:chgData name="Jan Pieter Kuijper" userId="11dce61d2819b281" providerId="LiveId" clId="{22FE4C95-3477-4A6A-9DA1-B4EFBF10956D}" dt="2020-02-10T09:11:45.310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2FE4C95-3477-4A6A-9DA1-B4EFBF10956D}" dt="2020-02-10T09:10:58.715" v="3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 setBg">
        <pc:chgData name="Jan Pieter Kuijper" userId="11dce61d2819b281" providerId="LiveId" clId="{22FE4C95-3477-4A6A-9DA1-B4EFBF10956D}" dt="2020-02-10T09:11:18.290" v="6" actId="207"/>
        <pc:sldMkLst>
          <pc:docMk/>
          <pc:sldMk cId="0" sldId="260"/>
        </pc:sldMkLst>
        <pc:spChg chg="mod">
          <ac:chgData name="Jan Pieter Kuijper" userId="11dce61d2819b281" providerId="LiveId" clId="{22FE4C95-3477-4A6A-9DA1-B4EFBF10956D}" dt="2020-02-10T09:11:18.290" v="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22FE4C95-3477-4A6A-9DA1-B4EFBF10956D}" dt="2020-02-10T09:10:15.836" v="0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FE4C95-3477-4A6A-9DA1-B4EFBF10956D}" dt="2020-02-10T09:11:22.595" v="7" actId="207"/>
        <pc:sldMkLst>
          <pc:docMk/>
          <pc:sldMk cId="0" sldId="261"/>
        </pc:sldMkLst>
        <pc:spChg chg="mod">
          <ac:chgData name="Jan Pieter Kuijper" userId="11dce61d2819b281" providerId="LiveId" clId="{22FE4C95-3477-4A6A-9DA1-B4EFBF10956D}" dt="2020-02-10T09:11:22.595" v="7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22FE4C95-3477-4A6A-9DA1-B4EFBF10956D}" dt="2020-02-10T09:10:27.573" v="1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22FE4C95-3477-4A6A-9DA1-B4EFBF10956D}" dt="2020-02-10T09:11:11.418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3113706985" sldId="2147483649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2111395719" sldId="2147483650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3011137266" sldId="2147483651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476728834" sldId="2147483652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310293660" sldId="2147483653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2831431076" sldId="2147483654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3053263455" sldId="2147483655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3703370802" sldId="2147483656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4244905609" sldId="2147483657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2557773685" sldId="2147483658"/>
          </pc:sldLayoutMkLst>
        </pc:sldLayoutChg>
        <pc:sldLayoutChg chg="setBg">
          <pc:chgData name="Jan Pieter Kuijper" userId="11dce61d2819b281" providerId="LiveId" clId="{22FE4C95-3477-4A6A-9DA1-B4EFBF10956D}" dt="2020-02-10T09:11:11.418" v="5"/>
          <pc:sldLayoutMkLst>
            <pc:docMk/>
            <pc:sldMasterMk cId="0" sldId="2147483648"/>
            <pc:sldLayoutMk cId="41807467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4D82-D0AF-4AAD-A1C4-7B243E45BC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37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D4E02-8E6B-42B3-A21C-E000A0C7EA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777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F25BF-4A4B-4D9F-AD6A-CA02134B30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07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A47E-D5BE-4D79-A53F-383D302D1C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139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CB12-392F-4100-A794-DC23A33321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113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D80B-D3B8-4826-924A-0D24B3CF55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672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9FEC-CE75-46F7-A602-A4173FAAE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29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4F5FF-75A1-4CE5-BF17-C714EE0231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143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9E06-E669-47A4-9020-08A556BECA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326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ED22-9ECB-433F-A14D-CEDE623038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337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A757F-B78B-41D8-ABFD-EBD3A44D93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49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F1A2268-1DF7-4819-979B-9B94EA9CAA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770"/>
            <a:ext cx="9017000" cy="5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14"/>
            <a:ext cx="9017000" cy="494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14"/>
            <a:ext cx="9017000" cy="494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770"/>
            <a:ext cx="9017000" cy="5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84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2020-02-10T09:11:49Z</dcterms:modified>
</cp:coreProperties>
</file>