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4D82-D0AF-4AAD-A1C4-7B243E45BC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370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D4E02-8E6B-42B3-A21C-E000A0C7EA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777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F25BF-4A4B-4D9F-AD6A-CA02134B30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07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A47E-D5BE-4D79-A53F-383D302D1C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139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CB12-392F-4100-A794-DC23A33321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113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DD80B-D3B8-4826-924A-0D24B3CF55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672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49FEC-CE75-46F7-A602-A4173FAAE3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29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4F5FF-75A1-4CE5-BF17-C714EE0231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143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9E06-E669-47A4-9020-08A556BECA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5326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ED22-9ECB-433F-A14D-CEDE623038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337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A757F-B78B-41D8-ABFD-EBD3A44D93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49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F1A2268-1DF7-4819-979B-9B94EA9CAAE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1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94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94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1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43</cp:revision>
  <dcterms:created xsi:type="dcterms:W3CDTF">2004-09-21T10:26:12Z</dcterms:created>
  <dcterms:modified xsi:type="dcterms:W3CDTF">2020-02-10T05:32:43Z</dcterms:modified>
</cp:coreProperties>
</file>