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31AD8-7192-4576-9D06-CABF806A0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4E4E7CB-18D3-4E55-80D2-20AB6B4B8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5556D4-F61A-4DB9-92DC-29443AAAC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DD390F-D8C5-4483-B839-61A97722C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C976A2-3CE5-47E8-B093-F58DAD2A4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900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9D2B89-BE43-4602-BFEB-A3AEA994A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E5B355E-764C-41BA-B4FB-CEE13C0CA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F56F41-19BD-415C-8980-AD4346EA4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EE92B0-0CC4-45D4-A02E-0545138AA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340963-6ADE-4CD7-A0A0-F9774721D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334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7971D35-79A7-4680-9D2A-49C8E3A18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E028F74-A0BA-43A5-9D10-320ADF144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060692-5686-43EC-8B67-1B82F0404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7D40FA-BC36-460C-B21E-A4E3163D3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36839A-ACD6-4EAD-B6F5-A33CB8904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62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71B0A7-C217-4B76-9695-386930DF3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825735-E694-428B-97CF-0EFA7FE0D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B77E3D-23B9-4C9A-B977-7F4D446C4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8BE6CA-6772-4713-A4AC-2D31A5950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FBD479-6FC1-439F-B3D0-6119CD53F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021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7D65A4-93EA-4D58-859A-467378BA8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709F38C-A0E8-4F3F-9BB5-3C27BEEE3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BB0679-3CCC-47E2-B42D-3F2E97DF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6E77B0F-B222-4EC5-96C9-6EC375D18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09771E-0B83-4DD8-86C5-ECC62ADE7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237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A37104-5B76-43CC-B36C-9702C2923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DEB815-BB6B-4567-8798-E82DD0DA31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FD61D19-EBA4-4639-B3CF-7A79421E4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0EE09B3-04FE-4B6C-809D-65D14E04B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664AAD0-9684-45EA-A9F3-8355D88C0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E3F923-5E55-4CF7-8634-03EFF450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934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DFC510-170B-41EE-88D8-589DA9404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348DEB-84B2-489E-9E25-647497981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77CB737-D209-4F70-9CAD-EB65C1E2B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32B61C2-36BF-4338-80FD-07C743AAB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C0658AA-4A2B-4057-A706-EB0C6D9482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CE82A9B-747F-485D-A981-907BA31E3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607C099-D322-4933-8E0E-5BC63F818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2ABB567-5D2A-4BBE-9DCC-A46335B2C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73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93A8C5-FB19-412F-BF02-717856D1C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81E8DA8-4B83-4752-AB8B-5BBC9C2E9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DD7E087-3B59-4FD3-B067-DE683655F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BC32150-7B70-4985-9FBC-C5C18F0FA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519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C4FAA91-E726-4116-9CDD-8567D3909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4BBDBE6-3E55-4CE6-8642-5B71DCE55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16DFCD2-9464-40CC-BCCF-32C7B93E1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31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98CA22-C6C2-46BA-B972-9261A02F4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E715DC-0FB3-4BFE-9527-0452BA4D2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2E794B1-B518-4C92-8EFD-17A15E30D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78A7ACE-1C4A-48D5-BEA8-17074BFF5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C5D4182-F762-498C-8EFA-144DC74FD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3023086-1BF9-4AEC-9428-B9F7B6AC8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555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184F9-0B17-439D-9CD9-0DB1D4E4A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5BA747B-4B09-4F24-9F86-853EC28F74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72761CB-E30A-4611-B765-3E6347D35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D6A3A01-F33D-45A0-B46E-329AC96FF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9BEA91F-BADA-4D4E-B6A7-CA00896C1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971ABF6-27DB-4550-8D7B-0BC35B51D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5043240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5F78A8D-B9CA-4940-B04B-D4AFC6506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2280F7A-9A32-49C8-99B3-BA0EF11D0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673E07-E910-4FC9-9B70-DEE326D0CC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4E183-F836-40D9-8393-F1158AEB3F45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4EDE53-8913-4526-9116-BFF16D3685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D74695-0CB5-4863-A6E2-26238B1995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0DBA6-F54A-43A6-A88D-AB78BD2180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200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53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64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53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57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53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57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53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64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2022-02-05T09:15:18Z</dcterms:created>
  <dcterms:modified xsi:type="dcterms:W3CDTF">2022-02-05T09:16:03Z</dcterms:modified>
</cp:coreProperties>
</file>