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9ED789-43F5-4706-B74D-1BD2AAB0EC09}" v="16" dt="2020-02-10T09:09:40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19ED789-43F5-4706-B74D-1BD2AAB0EC09}"/>
    <pc:docChg chg="modSld modMainMaster">
      <pc:chgData name="Jan Pieter Kuijper" userId="11dce61d2819b281" providerId="LiveId" clId="{119ED789-43F5-4706-B74D-1BD2AAB0EC09}" dt="2020-02-10T09:09:40.972" v="15" actId="207"/>
      <pc:docMkLst>
        <pc:docMk/>
      </pc:docMkLst>
      <pc:sldChg chg="modSp setBg">
        <pc:chgData name="Jan Pieter Kuijper" userId="11dce61d2819b281" providerId="LiveId" clId="{119ED789-43F5-4706-B74D-1BD2AAB0EC09}" dt="2020-02-10T09:09:16.977" v="10" actId="207"/>
        <pc:sldMkLst>
          <pc:docMk/>
          <pc:sldMk cId="0" sldId="258"/>
        </pc:sldMkLst>
        <pc:spChg chg="mod">
          <ac:chgData name="Jan Pieter Kuijper" userId="11dce61d2819b281" providerId="LiveId" clId="{119ED789-43F5-4706-B74D-1BD2AAB0EC09}" dt="2020-02-10T09:09:16.977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19ED789-43F5-4706-B74D-1BD2AAB0EC09}" dt="2020-02-10T09:08:03.566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addSp delSp modSp">
        <pc:chgData name="Jan Pieter Kuijper" userId="11dce61d2819b281" providerId="LiveId" clId="{119ED789-43F5-4706-B74D-1BD2AAB0EC09}" dt="2020-02-10T09:09:40.972" v="15" actId="207"/>
        <pc:sldMkLst>
          <pc:docMk/>
          <pc:sldMk cId="0" sldId="259"/>
        </pc:sldMkLst>
        <pc:spChg chg="mod">
          <ac:chgData name="Jan Pieter Kuijper" userId="11dce61d2819b281" providerId="LiveId" clId="{119ED789-43F5-4706-B74D-1BD2AAB0EC09}" dt="2020-02-10T09:09:40.972" v="15" actId="207"/>
          <ac:spMkLst>
            <pc:docMk/>
            <pc:sldMk cId="0" sldId="259"/>
            <ac:spMk id="7170" creationId="{00000000-0000-0000-0000-000000000000}"/>
          </ac:spMkLst>
        </pc:spChg>
        <pc:picChg chg="mod">
          <ac:chgData name="Jan Pieter Kuijper" userId="11dce61d2819b281" providerId="LiveId" clId="{119ED789-43F5-4706-B74D-1BD2AAB0EC09}" dt="2020-02-10T09:09:00.244" v="7" actId="14826"/>
          <ac:picMkLst>
            <pc:docMk/>
            <pc:sldMk cId="0" sldId="259"/>
            <ac:picMk id="2" creationId="{00000000-0000-0000-0000-000000000000}"/>
          </ac:picMkLst>
        </pc:picChg>
        <pc:picChg chg="add del">
          <ac:chgData name="Jan Pieter Kuijper" userId="11dce61d2819b281" providerId="LiveId" clId="{119ED789-43F5-4706-B74D-1BD2AAB0EC09}" dt="2020-02-10T09:08:52.455" v="6"/>
          <ac:picMkLst>
            <pc:docMk/>
            <pc:sldMk cId="0" sldId="259"/>
            <ac:picMk id="4" creationId="{867C869F-587F-4588-A8EB-C0FDB976B72B}"/>
          </ac:picMkLst>
        </pc:picChg>
      </pc:sldChg>
      <pc:sldChg chg="modSp">
        <pc:chgData name="Jan Pieter Kuijper" userId="11dce61d2819b281" providerId="LiveId" clId="{119ED789-43F5-4706-B74D-1BD2AAB0EC09}" dt="2020-02-10T09:09:35.951" v="14" actId="207"/>
        <pc:sldMkLst>
          <pc:docMk/>
          <pc:sldMk cId="0" sldId="260"/>
        </pc:sldMkLst>
        <pc:spChg chg="mod">
          <ac:chgData name="Jan Pieter Kuijper" userId="11dce61d2819b281" providerId="LiveId" clId="{119ED789-43F5-4706-B74D-1BD2AAB0EC09}" dt="2020-02-10T09:09:35.951" v="14" actId="207"/>
          <ac:spMkLst>
            <pc:docMk/>
            <pc:sldMk cId="0" sldId="260"/>
            <ac:spMk id="6146" creationId="{00000000-0000-0000-0000-000000000000}"/>
          </ac:spMkLst>
        </pc:spChg>
        <pc:picChg chg="mod">
          <ac:chgData name="Jan Pieter Kuijper" userId="11dce61d2819b281" providerId="LiveId" clId="{119ED789-43F5-4706-B74D-1BD2AAB0EC09}" dt="2020-02-10T09:08:47.647" v="4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19ED789-43F5-4706-B74D-1BD2AAB0EC09}" dt="2020-02-10T09:09:30.771" v="13" actId="207"/>
        <pc:sldMkLst>
          <pc:docMk/>
          <pc:sldMk cId="0" sldId="261"/>
        </pc:sldMkLst>
        <pc:spChg chg="mod">
          <ac:chgData name="Jan Pieter Kuijper" userId="11dce61d2819b281" providerId="LiveId" clId="{119ED789-43F5-4706-B74D-1BD2AAB0EC09}" dt="2020-02-10T09:09:30.771" v="13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119ED789-43F5-4706-B74D-1BD2AAB0EC09}" dt="2020-02-10T09:08:37.411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19ED789-43F5-4706-B74D-1BD2AAB0EC09}" dt="2020-02-10T09:09:21.200" v="11" actId="207"/>
        <pc:sldMkLst>
          <pc:docMk/>
          <pc:sldMk cId="0" sldId="262"/>
        </pc:sldMkLst>
        <pc:spChg chg="mod">
          <ac:chgData name="Jan Pieter Kuijper" userId="11dce61d2819b281" providerId="LiveId" clId="{119ED789-43F5-4706-B74D-1BD2AAB0EC09}" dt="2020-02-10T09:09:21.200" v="11" actId="207"/>
          <ac:spMkLst>
            <pc:docMk/>
            <pc:sldMk cId="0" sldId="262"/>
            <ac:spMk id="3074" creationId="{00000000-0000-0000-0000-000000000000}"/>
          </ac:spMkLst>
        </pc:spChg>
        <pc:picChg chg="mod">
          <ac:chgData name="Jan Pieter Kuijper" userId="11dce61d2819b281" providerId="LiveId" clId="{119ED789-43F5-4706-B74D-1BD2AAB0EC09}" dt="2020-02-10T09:08:15.604" v="1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19ED789-43F5-4706-B74D-1BD2AAB0EC09}" dt="2020-02-10T09:09:26.587" v="12" actId="207"/>
        <pc:sldMkLst>
          <pc:docMk/>
          <pc:sldMk cId="0" sldId="263"/>
        </pc:sldMkLst>
        <pc:spChg chg="mod">
          <ac:chgData name="Jan Pieter Kuijper" userId="11dce61d2819b281" providerId="LiveId" clId="{119ED789-43F5-4706-B74D-1BD2AAB0EC09}" dt="2020-02-10T09:09:26.587" v="12" actId="207"/>
          <ac:spMkLst>
            <pc:docMk/>
            <pc:sldMk cId="0" sldId="263"/>
            <ac:spMk id="4098" creationId="{00000000-0000-0000-0000-000000000000}"/>
          </ac:spMkLst>
        </pc:spChg>
        <pc:picChg chg="mod">
          <ac:chgData name="Jan Pieter Kuijper" userId="11dce61d2819b281" providerId="LiveId" clId="{119ED789-43F5-4706-B74D-1BD2AAB0EC09}" dt="2020-02-10T09:08:27.219" v="2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119ED789-43F5-4706-B74D-1BD2AAB0EC09}" dt="2020-02-10T09:09:11.778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4085744465" sldId="2147483649"/>
          </pc:sldLayoutMkLst>
        </pc:sldLayoutChg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354544725" sldId="2147483650"/>
          </pc:sldLayoutMkLst>
        </pc:sldLayoutChg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3890675244" sldId="2147483651"/>
          </pc:sldLayoutMkLst>
        </pc:sldLayoutChg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2239070502" sldId="2147483652"/>
          </pc:sldLayoutMkLst>
        </pc:sldLayoutChg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749164869" sldId="2147483653"/>
          </pc:sldLayoutMkLst>
        </pc:sldLayoutChg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4111374017" sldId="2147483654"/>
          </pc:sldLayoutMkLst>
        </pc:sldLayoutChg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3804903962" sldId="2147483655"/>
          </pc:sldLayoutMkLst>
        </pc:sldLayoutChg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1676599711" sldId="2147483656"/>
          </pc:sldLayoutMkLst>
        </pc:sldLayoutChg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3514588594" sldId="2147483657"/>
          </pc:sldLayoutMkLst>
        </pc:sldLayoutChg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2731209021" sldId="2147483658"/>
          </pc:sldLayoutMkLst>
        </pc:sldLayoutChg>
        <pc:sldLayoutChg chg="setBg">
          <pc:chgData name="Jan Pieter Kuijper" userId="11dce61d2819b281" providerId="LiveId" clId="{119ED789-43F5-4706-B74D-1BD2AAB0EC09}" dt="2020-02-10T09:09:11.778" v="9"/>
          <pc:sldLayoutMkLst>
            <pc:docMk/>
            <pc:sldMasterMk cId="0" sldId="2147483648"/>
            <pc:sldLayoutMk cId="245984975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50788-1B27-42DC-8668-01EA16AFC8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8574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F284-968C-463E-AA1B-1B6374AB4D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12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F6A6B-8BF6-4929-936F-E7B62A0B26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984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187D2-E54B-48EF-B564-F78300239A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54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D275-9973-4703-8AAA-6B3F715825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067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96D5-EABA-42EA-AEDA-6CA943FD8D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3907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D941-6550-4FA5-A445-EDAAC4E6F7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16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7E1CE-9349-4E85-838D-66A2B3264E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1137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016AF-BCB7-45EE-AA08-33EFDD7CC80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049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E37FD-5D01-498A-B24E-E866D63E325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659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CFBC9-E1E6-439A-B150-B0EFAE60A6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1458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12EBBF5-B281-4183-A2DA-F8B554FC95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89" y="635000"/>
            <a:ext cx="8625022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00" y="635105"/>
            <a:ext cx="8636000" cy="220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89" y="635000"/>
            <a:ext cx="8625022" cy="22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49</cp:revision>
  <dcterms:created xsi:type="dcterms:W3CDTF">2004-09-21T10:26:12Z</dcterms:created>
  <dcterms:modified xsi:type="dcterms:W3CDTF">2020-02-10T09:09:42Z</dcterms:modified>
</cp:coreProperties>
</file>