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50788-1B27-42DC-8668-01EA16AFC8F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8574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3F284-968C-463E-AA1B-1B6374AB4D9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120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F6A6B-8BF6-4929-936F-E7B62A0B267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984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187D2-E54B-48EF-B564-F78300239A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454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9D275-9973-4703-8AAA-6B3F715825F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067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596D5-EABA-42EA-AEDA-6CA943FD8D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3907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D941-6550-4FA5-A445-EDAAC4E6F7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916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7E1CE-9349-4E85-838D-66A2B3264E5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1137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016AF-BCB7-45EE-AA08-33EFDD7CC80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0490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E37FD-5D01-498A-B24E-E866D63E325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659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CFBC9-E1E6-439A-B150-B0EFAE60A64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1458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12EBBF5-B281-4183-A2DA-F8B554FC959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0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49</cp:revision>
  <dcterms:created xsi:type="dcterms:W3CDTF">2004-09-21T10:26:12Z</dcterms:created>
  <dcterms:modified xsi:type="dcterms:W3CDTF">2020-02-10T05:48:01Z</dcterms:modified>
</cp:coreProperties>
</file>