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C2E533-8D07-45BF-8392-89B99D8333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F67D31F-175B-4319-A641-7769C3AAD9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8C4329-571D-4D69-A9F9-1A1A856C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C084B2-68D7-44E4-BE82-F5D19072D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18A06A7-EF7C-4752-83E1-3B2AE5A64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33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DD103-04C9-464E-AB31-C2F46767D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B7C744E-7144-4FBE-BC7A-DAB52E5FA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F90CE0-AC21-4909-8898-DFF44B31A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92E9C7E-4529-4D6D-95CD-FF9C1B88C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FB2D8A-7E94-4F14-B72D-01CB2F98E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787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742344A-EB72-49BE-A619-69CA1C366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3ED5EFC-B198-4062-962F-D06AA92BE7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30A7F5-442C-4E04-B247-973961A6D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B1724E-E32A-4AA5-8520-3827CF8D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A9B62F-EF32-419C-A92B-D2DC5C6C2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918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D5863-A2CC-4046-A427-BA2C95F7B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F892C9-B4D0-47EF-B25D-84FFAFA79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DC7AB0-BFA1-4BE7-B890-0F84769CB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9D7DEC5-24FD-4EE8-93F6-29B4A7363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967C2D-F7C1-4F4F-84E1-96FFC1E20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416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ED293-F471-4C16-AB6C-48D49AF04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F052677-7E98-4170-87F2-640B1753D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A43A364-B9BE-47A3-899D-3E7A3EBE4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A76F72-DC21-4D05-9C4A-BBB9AF0AF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579259-0A4F-43B5-9D7E-3F7A5A09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1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73581B-511F-4559-820F-8683A9673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E06CC1-07A0-4647-8C53-FA8113109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8B05BC-F967-47F5-9351-D474BE859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CE8AE0C-E6E1-46D9-B1D6-A1209B661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01AA080-5CF8-48B1-A7C5-135122BE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56681CA-6F33-4A59-BD27-C3B9F63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73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133E84-1503-42E9-B37C-E2F15E69D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C4261F2-D08A-4A68-864D-5A901E6CA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039F00B-74FC-4934-A38C-5A45D73003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06969BB-3DC7-4F93-9800-F8C0F1688E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210FF76-4CE2-4C90-BDA1-A7B5CE7C78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BD8E065-A705-4F2B-A2C8-DD478C799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3347C90-A03E-4C06-BBCD-FC1E6A89D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BBE6DE4-0188-4AB2-9353-63741C7FF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127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0A009-D2F2-4E22-B8F0-418208982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A487D15-B131-4A4A-81B2-F80E8B35D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D145DB7-74A7-4155-B9F6-475B8F395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22123AB-258D-4263-B46C-A7BD775D9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345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2DC7974-37B8-4833-8E40-8F55407B0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DE21FC7-6BA4-4B1A-9254-A83B2D10E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29F7DC0-91A0-409D-A78E-779ADD0E9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5870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FB9A98-6C59-4105-98B3-1AA06A433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206AAA-F5A8-40C1-BF2C-73A1FCB9A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03F584F-F5EA-4D80-B379-45E23CFF2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771CE4-9434-4D2A-AFDC-3FCEE8D3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0F45BA-508D-493A-BA14-D2B5D1CCA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A236FFB-3B71-4AFF-82BC-CCAAEABE0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99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C971F4-532D-46D4-98C9-4561CD90D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15C3E53-95EA-4504-9668-BCB61BBAAB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AA2ACD8-BB7B-4525-92D2-00D8FFE60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8661D20-4E41-4CC1-BC41-CE040CB76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08E9B-8BE3-4D80-A595-92F9D4BF47E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9AB81C-AB30-437B-9C70-414FA176C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A71644-2C68-4A3E-B708-CD615231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65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E95223D-F107-4D68-94C0-81668CB77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872257C-ED0F-49F8-8C36-F840112FE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ED338F-2E2B-4F35-9D8E-DD45EA9C47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08E9B-8BE3-4D80-A595-92F9D4BF47E2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971C9D3-2DF0-4C7E-B4B2-5F5D8DA3DA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DD5B4E-6851-4FDA-822E-D96AA0AC3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5E1C0-27A4-4333-9D27-19CBD315A4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52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144000" cy="472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144000" cy="239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144000" cy="472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144000" cy="2331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144000" cy="472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52 (DNP) 	t. A.J. Maasland; m. Genève 1562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144000" cy="239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2022-02-05T09:13:57Z</dcterms:created>
  <dcterms:modified xsi:type="dcterms:W3CDTF">2022-02-05T09:14:55Z</dcterms:modified>
</cp:coreProperties>
</file>