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3014E9-B2E4-4A81-89AF-699BAF5445EB}" v="10" dt="2022-09-07T13:07:50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5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AF3014E9-B2E4-4A81-89AF-699BAF5445EB}"/>
    <pc:docChg chg="modSld">
      <pc:chgData name="Jan Pieter Kuijper" userId="11dce61d2819b281" providerId="LiveId" clId="{AF3014E9-B2E4-4A81-89AF-699BAF5445EB}" dt="2022-09-07T13:07:50.175" v="9" actId="14826"/>
      <pc:docMkLst>
        <pc:docMk/>
      </pc:docMkLst>
      <pc:sldChg chg="modSp">
        <pc:chgData name="Jan Pieter Kuijper" userId="11dce61d2819b281" providerId="LiveId" clId="{AF3014E9-B2E4-4A81-89AF-699BAF5445EB}" dt="2022-09-07T13:06:41.330" v="0" actId="14826"/>
        <pc:sldMkLst>
          <pc:docMk/>
          <pc:sldMk cId="0" sldId="258"/>
        </pc:sldMkLst>
        <pc:picChg chg="mod">
          <ac:chgData name="Jan Pieter Kuijper" userId="11dce61d2819b281" providerId="LiveId" clId="{AF3014E9-B2E4-4A81-89AF-699BAF5445EB}" dt="2022-09-07T13:06:41.330" v="0" actId="14826"/>
          <ac:picMkLst>
            <pc:docMk/>
            <pc:sldMk cId="0" sldId="258"/>
            <ac:picMk id="4" creationId="{8D4D5F6F-9D92-4459-9CAE-9690EACCE45F}"/>
          </ac:picMkLst>
        </pc:picChg>
      </pc:sldChg>
      <pc:sldChg chg="modSp">
        <pc:chgData name="Jan Pieter Kuijper" userId="11dce61d2819b281" providerId="LiveId" clId="{AF3014E9-B2E4-4A81-89AF-699BAF5445EB}" dt="2022-09-07T13:06:51.602" v="1" actId="14826"/>
        <pc:sldMkLst>
          <pc:docMk/>
          <pc:sldMk cId="0" sldId="259"/>
        </pc:sldMkLst>
        <pc:picChg chg="mod">
          <ac:chgData name="Jan Pieter Kuijper" userId="11dce61d2819b281" providerId="LiveId" clId="{AF3014E9-B2E4-4A81-89AF-699BAF5445EB}" dt="2022-09-07T13:06:51.602" v="1" actId="14826"/>
          <ac:picMkLst>
            <pc:docMk/>
            <pc:sldMk cId="0" sldId="259"/>
            <ac:picMk id="4" creationId="{790B1F40-DF27-4792-9800-9805893E910B}"/>
          </ac:picMkLst>
        </pc:picChg>
      </pc:sldChg>
      <pc:sldChg chg="modSp">
        <pc:chgData name="Jan Pieter Kuijper" userId="11dce61d2819b281" providerId="LiveId" clId="{AF3014E9-B2E4-4A81-89AF-699BAF5445EB}" dt="2022-09-07T13:06:58.759" v="2" actId="14826"/>
        <pc:sldMkLst>
          <pc:docMk/>
          <pc:sldMk cId="0" sldId="260"/>
        </pc:sldMkLst>
        <pc:picChg chg="mod">
          <ac:chgData name="Jan Pieter Kuijper" userId="11dce61d2819b281" providerId="LiveId" clId="{AF3014E9-B2E4-4A81-89AF-699BAF5445EB}" dt="2022-09-07T13:06:58.759" v="2" actId="14826"/>
          <ac:picMkLst>
            <pc:docMk/>
            <pc:sldMk cId="0" sldId="260"/>
            <ac:picMk id="4" creationId="{FE679496-A12C-4213-ACA5-BCD4AD039F28}"/>
          </ac:picMkLst>
        </pc:picChg>
      </pc:sldChg>
      <pc:sldChg chg="modSp">
        <pc:chgData name="Jan Pieter Kuijper" userId="11dce61d2819b281" providerId="LiveId" clId="{AF3014E9-B2E4-4A81-89AF-699BAF5445EB}" dt="2022-09-07T13:07:06.459" v="3" actId="14826"/>
        <pc:sldMkLst>
          <pc:docMk/>
          <pc:sldMk cId="0" sldId="261"/>
        </pc:sldMkLst>
        <pc:picChg chg="mod">
          <ac:chgData name="Jan Pieter Kuijper" userId="11dce61d2819b281" providerId="LiveId" clId="{AF3014E9-B2E4-4A81-89AF-699BAF5445EB}" dt="2022-09-07T13:07:06.459" v="3" actId="14826"/>
          <ac:picMkLst>
            <pc:docMk/>
            <pc:sldMk cId="0" sldId="261"/>
            <ac:picMk id="4" creationId="{CA044F44-C5F0-407D-BD94-9E4275B4B672}"/>
          </ac:picMkLst>
        </pc:picChg>
      </pc:sldChg>
      <pc:sldChg chg="modSp">
        <pc:chgData name="Jan Pieter Kuijper" userId="11dce61d2819b281" providerId="LiveId" clId="{AF3014E9-B2E4-4A81-89AF-699BAF5445EB}" dt="2022-09-07T13:07:13.713" v="4" actId="14826"/>
        <pc:sldMkLst>
          <pc:docMk/>
          <pc:sldMk cId="0" sldId="262"/>
        </pc:sldMkLst>
        <pc:picChg chg="mod">
          <ac:chgData name="Jan Pieter Kuijper" userId="11dce61d2819b281" providerId="LiveId" clId="{AF3014E9-B2E4-4A81-89AF-699BAF5445EB}" dt="2022-09-07T13:07:13.713" v="4" actId="14826"/>
          <ac:picMkLst>
            <pc:docMk/>
            <pc:sldMk cId="0" sldId="262"/>
            <ac:picMk id="4" creationId="{9F109304-1108-40DC-BEC1-3126FEA67E2D}"/>
          </ac:picMkLst>
        </pc:picChg>
      </pc:sldChg>
      <pc:sldChg chg="modSp">
        <pc:chgData name="Jan Pieter Kuijper" userId="11dce61d2819b281" providerId="LiveId" clId="{AF3014E9-B2E4-4A81-89AF-699BAF5445EB}" dt="2022-09-07T13:07:22.400" v="5" actId="14826"/>
        <pc:sldMkLst>
          <pc:docMk/>
          <pc:sldMk cId="0" sldId="264"/>
        </pc:sldMkLst>
        <pc:picChg chg="mod">
          <ac:chgData name="Jan Pieter Kuijper" userId="11dce61d2819b281" providerId="LiveId" clId="{AF3014E9-B2E4-4A81-89AF-699BAF5445EB}" dt="2022-09-07T13:07:22.400" v="5" actId="14826"/>
          <ac:picMkLst>
            <pc:docMk/>
            <pc:sldMk cId="0" sldId="264"/>
            <ac:picMk id="4" creationId="{D3BC2ADB-BAB9-4205-9DCB-4C907950BE54}"/>
          </ac:picMkLst>
        </pc:picChg>
      </pc:sldChg>
      <pc:sldChg chg="modSp">
        <pc:chgData name="Jan Pieter Kuijper" userId="11dce61d2819b281" providerId="LiveId" clId="{AF3014E9-B2E4-4A81-89AF-699BAF5445EB}" dt="2022-09-07T13:07:29.914" v="6" actId="14826"/>
        <pc:sldMkLst>
          <pc:docMk/>
          <pc:sldMk cId="0" sldId="265"/>
        </pc:sldMkLst>
        <pc:picChg chg="mod">
          <ac:chgData name="Jan Pieter Kuijper" userId="11dce61d2819b281" providerId="LiveId" clId="{AF3014E9-B2E4-4A81-89AF-699BAF5445EB}" dt="2022-09-07T13:07:29.914" v="6" actId="14826"/>
          <ac:picMkLst>
            <pc:docMk/>
            <pc:sldMk cId="0" sldId="265"/>
            <ac:picMk id="4" creationId="{2840F739-1511-44A3-8D0D-1CFC74C62849}"/>
          </ac:picMkLst>
        </pc:picChg>
      </pc:sldChg>
      <pc:sldChg chg="modSp">
        <pc:chgData name="Jan Pieter Kuijper" userId="11dce61d2819b281" providerId="LiveId" clId="{AF3014E9-B2E4-4A81-89AF-699BAF5445EB}" dt="2022-09-07T13:07:37.722" v="7" actId="14826"/>
        <pc:sldMkLst>
          <pc:docMk/>
          <pc:sldMk cId="0" sldId="266"/>
        </pc:sldMkLst>
        <pc:picChg chg="mod">
          <ac:chgData name="Jan Pieter Kuijper" userId="11dce61d2819b281" providerId="LiveId" clId="{AF3014E9-B2E4-4A81-89AF-699BAF5445EB}" dt="2022-09-07T13:07:37.722" v="7" actId="14826"/>
          <ac:picMkLst>
            <pc:docMk/>
            <pc:sldMk cId="0" sldId="266"/>
            <ac:picMk id="4" creationId="{E2EDC1E1-250E-494F-9528-9961E78BDD8D}"/>
          </ac:picMkLst>
        </pc:picChg>
      </pc:sldChg>
      <pc:sldChg chg="modSp">
        <pc:chgData name="Jan Pieter Kuijper" userId="11dce61d2819b281" providerId="LiveId" clId="{AF3014E9-B2E4-4A81-89AF-699BAF5445EB}" dt="2022-09-07T13:07:43.832" v="8" actId="14826"/>
        <pc:sldMkLst>
          <pc:docMk/>
          <pc:sldMk cId="1410054259" sldId="267"/>
        </pc:sldMkLst>
        <pc:picChg chg="mod">
          <ac:chgData name="Jan Pieter Kuijper" userId="11dce61d2819b281" providerId="LiveId" clId="{AF3014E9-B2E4-4A81-89AF-699BAF5445EB}" dt="2022-09-07T13:07:43.832" v="8" actId="14826"/>
          <ac:picMkLst>
            <pc:docMk/>
            <pc:sldMk cId="1410054259" sldId="267"/>
            <ac:picMk id="4" creationId="{B46FF90E-DF5A-4EA3-9AB3-CE60B7D20F53}"/>
          </ac:picMkLst>
        </pc:picChg>
      </pc:sldChg>
      <pc:sldChg chg="modSp">
        <pc:chgData name="Jan Pieter Kuijper" userId="11dce61d2819b281" providerId="LiveId" clId="{AF3014E9-B2E4-4A81-89AF-699BAF5445EB}" dt="2022-09-07T13:07:50.175" v="9" actId="14826"/>
        <pc:sldMkLst>
          <pc:docMk/>
          <pc:sldMk cId="2009842975" sldId="268"/>
        </pc:sldMkLst>
        <pc:picChg chg="mod">
          <ac:chgData name="Jan Pieter Kuijper" userId="11dce61d2819b281" providerId="LiveId" clId="{AF3014E9-B2E4-4A81-89AF-699BAF5445EB}" dt="2022-09-07T13:07:50.175" v="9" actId="14826"/>
          <ac:picMkLst>
            <pc:docMk/>
            <pc:sldMk cId="2009842975" sldId="268"/>
            <ac:picMk id="4" creationId="{9700AFFE-48F1-4957-8148-08057FB1F8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C46E6-B238-47A7-ABCE-5C6794CDDE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846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6B225-3CDC-4C55-A516-EAA3D739A4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290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F310-820F-4A12-9276-84AE243173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940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DF1C3-29CF-475F-9A91-DC1013ACBC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43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66B66-2020-49A8-855C-366AFC5A4E7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861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3F4-D121-4F14-A485-ED81961C63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8119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E140B-7597-4361-841E-F1ECF659F0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684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2050-DB5B-449D-8E27-493821767D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213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6096C-71D4-423D-A3F6-A2154E142F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771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FCBE0-E17F-41EB-A045-D680855E5B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216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CEA38-28B5-4828-A9B1-D8B366815B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025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FA84021-75AD-4357-9644-1D8832423F7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D4D5F6F-9D92-4459-9CAE-9690EACCE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700AFFE-48F1-4957-8148-08057FB1F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84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0B1F40-DF27-4792-9800-9805893E9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E679496-A12C-4213-ACA5-BCD4AD039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A044F44-C5F0-407D-BD94-9E4275B4B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F109304-1108-40DC-BEC1-3126FEA67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BC2ADB-BAB9-4205-9DCB-4C907950B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840F739-1511-44A3-8D0D-1CFC74C62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2EDC1E1-250E-494F-9528-9961E78BD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6FF90E-DF5A-4EA3-9AB3-CE60B7D20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05425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180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2022-09-07T13:07:52Z</dcterms:modified>
</cp:coreProperties>
</file>