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5" d="100"/>
          <a:sy n="45" d="100"/>
        </p:scale>
        <p:origin x="101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C46E6-B238-47A7-ABCE-5C6794CDDE3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4846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6B225-3CDC-4C55-A516-EAA3D739A4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3290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3F310-820F-4A12-9276-84AE243173B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9940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DF1C3-29CF-475F-9A91-DC1013ACBC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243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66B66-2020-49A8-855C-366AFC5A4E7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2861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3F4-D121-4F14-A485-ED81961C639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8119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E140B-7597-4361-841E-F1ECF659F09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3684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2050-DB5B-449D-8E27-493821767D8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7213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6096C-71D4-423D-A3F6-A2154E142F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7718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FCBE0-E17F-41EB-A045-D680855E5B4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62163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CEA38-28B5-4828-A9B1-D8B366815B0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2025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FA84021-75AD-4357-9644-1D8832423F7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D4D5F6F-9D92-4459-9CAE-9690EACCE4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0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700AFFE-48F1-4957-8148-08057FB1F8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0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84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90B1F40-DF27-4792-9800-9805893E91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0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E679496-A12C-4213-ACA5-BCD4AD039F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0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A044F44-C5F0-407D-BD94-9E4275B4B6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0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F109304-1108-40DC-BEC1-3126FEA67E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0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BC2ADB-BAB9-4205-9DCB-4C907950BE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0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840F739-1511-44A3-8D0D-1CFC74C628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0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2EDC1E1-250E-494F-9528-9961E78BDD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0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46FF90E-DF5A-4EA3-9AB3-CE60B7D20F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0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054259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180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 Gerkema</cp:lastModifiedBy>
  <cp:revision>44</cp:revision>
  <dcterms:created xsi:type="dcterms:W3CDTF">2004-09-21T10:26:12Z</dcterms:created>
  <dcterms:modified xsi:type="dcterms:W3CDTF">2022-08-26T11:59:00Z</dcterms:modified>
</cp:coreProperties>
</file>