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1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5DCFB8-4CA4-4BA2-8EA1-214712B5F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6DE9F2A-73EB-43DE-B2C9-BC0BE61A6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3D6F18-8AEE-4ECF-899C-BA004FEAA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83A1-8AE4-4658-9EFD-E76656239E71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0C62E9-DF4B-4004-88B4-99BFF2C26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33FD55D-47E1-4D84-A385-CE72D5F23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804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0A6014-95C9-474C-A3C5-921727099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1B958D5-212A-4906-9C47-E76EA051C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0E0A99-C43B-4062-9CE8-3329C530F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83A1-8AE4-4658-9EFD-E76656239E71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9440C49-84DC-4D7F-81BE-3D403B77D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640BF4-71EB-4890-AF57-E6FD1C81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66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E133676-EBA5-4921-93DD-0A742D2C5F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7CAFA9A-BE47-4283-9CE2-173E5405B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D38D75-054D-4F26-B3D0-33C27F46C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83A1-8AE4-4658-9EFD-E76656239E71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90367C-FD70-4B71-B4BB-5F08DDCB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C2B0E9-5BA1-4D05-917B-CEC5F73A6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38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245ABD-1EA0-48A0-AE7F-024A67F16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3C38E6-24C9-4608-AA6D-8A2F212F9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20E64F-0305-4DE5-A2F0-D70D3FCC0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83A1-8AE4-4658-9EFD-E76656239E71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0379DA-2FA6-4121-9399-6150EC5E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7A9AB5-19A0-460F-86F4-92E6B2DB6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418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65E9B-9B53-48A1-8282-D6CFDC706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52C53D0-DFE9-4971-8813-49AB9582D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24D48AA-698D-43A6-BF67-DD0D213E6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83A1-8AE4-4658-9EFD-E76656239E71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C3B774-83E5-4834-8FD8-BF1CDF28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92A187-3E12-49F2-BA99-B831BD236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31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92D2FD-809D-42E2-B81E-1F4870DD6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D9BF5F-6EA7-4E2A-9320-9F6C0A616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335461C-2DF6-4E9B-8B2B-28EFD1062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CC6275B-92FA-426A-BB0C-0689C901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83A1-8AE4-4658-9EFD-E76656239E71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3401D3A-6BA6-4B2E-8547-091AE4F15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B5784B5-5775-48A5-87F8-039F19E57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675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E54B15-9CB9-4F4B-A433-DD1A267E2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8C18995-7737-4640-B015-3E501A852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F032D11-D06F-4C86-9CB7-9996E18BB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33CB9BA-BA08-4F2C-AAA6-9F28F8D97A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C5D08DE-C92C-48EF-9BBE-BF29671013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70EF03A-67E7-41D6-A1E4-2741F091A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83A1-8AE4-4658-9EFD-E76656239E71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154D838-5727-4E7F-A02F-6F263ED91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6F4188B-7943-4C2F-BF36-31B4B1538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231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52242-482C-412E-A97E-194AD979D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3AE3E5A-396A-4CF8-87F8-771C3D736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83A1-8AE4-4658-9EFD-E76656239E71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247CB0D-B523-4EDB-BFD0-ED1F3FFDB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49BF1A0-E4E0-44E2-9375-FB11DEF4F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779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9B15A38-730F-4C42-96A6-6955C4995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83A1-8AE4-4658-9EFD-E76656239E71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F1A2B19-AFA0-4102-865C-7C23C7A6E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5F4C678-3BA6-4BC2-AF31-224D5AC77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4676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8A5EA8-F99B-4956-B50F-B0D7E7577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2489D7-77C6-49EE-A8FD-51EEE20B9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F3CBC7C-4D25-40B5-BE10-FC9F22992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E0A196F-9C8B-4ED4-84C7-544EC7416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83A1-8AE4-4658-9EFD-E76656239E71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823E70-AD9A-4096-8FDF-94CC9DF72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8A5E41-7DE8-4DA4-99EE-3839F0FDF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220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F3C67-3E26-45BD-817E-1B8811938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60A8F0D-6FE7-49E4-91E7-BC7FABEED8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5CC1143-AB2C-41F0-9499-BD20B03D3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0F17EA9-1F90-4080-8A08-7C38AD073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83A1-8AE4-4658-9EFD-E76656239E71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816BCE9-4851-4719-AF71-F3F011284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8903E1F-C3F5-48F1-B738-AA08AF330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438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1E372E0-F7EF-49AF-AA92-946D4B83C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951C6FF-C0DC-472D-BC03-A765BC803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6711DD-7AC9-4063-91EC-281507A7F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E83A1-8AE4-4658-9EFD-E76656239E71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7B5A5F-6927-4478-B43C-C213A29CF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0E9057-181C-47EE-9D3B-A60E301615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0681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D4D5F6F-9D92-4459-9CAE-9690EACCE45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"/>
            <a:ext cx="10668000" cy="497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700AFFE-48F1-4957-8148-08057FB1F8C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0999"/>
            <a:ext cx="10668000" cy="497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84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90B1F40-DF27-4792-9800-9805893E910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0999"/>
            <a:ext cx="10668000" cy="497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E679496-A12C-4213-ACA5-BCD4AD039F2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"/>
            <a:ext cx="10668000" cy="497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A044F44-C5F0-407D-BD94-9E4275B4B67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0999"/>
            <a:ext cx="10668000" cy="497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F109304-1108-40DC-BEC1-3126FEA67E2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"/>
            <a:ext cx="10668000" cy="497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BC2ADB-BAB9-4205-9DCB-4C907950BE5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0999"/>
            <a:ext cx="10668000" cy="497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840F739-1511-44A3-8D0D-1CFC74C6284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"/>
            <a:ext cx="10668000" cy="497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2EDC1E1-250E-494F-9528-9961E78BDD8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0999"/>
            <a:ext cx="10668000" cy="497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46FF90E-DF5A-4EA3-9AB3-CE60B7D20F5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"/>
            <a:ext cx="10668000" cy="4976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0542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2022-08-26T11:57:51Z</dcterms:created>
  <dcterms:modified xsi:type="dcterms:W3CDTF">2022-08-26T11:58:35Z</dcterms:modified>
</cp:coreProperties>
</file>