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B6B329-AFB8-433C-BC9B-4049565B19C6}" v="28" dt="2020-02-10T10:21:26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CAB6B329-AFB8-433C-BC9B-4049565B19C6}"/>
    <pc:docChg chg="modSld modMainMaster">
      <pc:chgData name="Jan Pieter Kuijper" userId="11dce61d2819b281" providerId="LiveId" clId="{CAB6B329-AFB8-433C-BC9B-4049565B19C6}" dt="2020-02-10T10:21:26.112" v="27" actId="207"/>
      <pc:docMkLst>
        <pc:docMk/>
      </pc:docMkLst>
      <pc:sldChg chg="modSp setBg">
        <pc:chgData name="Jan Pieter Kuijper" userId="11dce61d2819b281" providerId="LiveId" clId="{CAB6B329-AFB8-433C-BC9B-4049565B19C6}" dt="2020-02-10T10:20:39.696" v="16" actId="207"/>
        <pc:sldMkLst>
          <pc:docMk/>
          <pc:sldMk cId="0" sldId="258"/>
        </pc:sldMkLst>
        <pc:spChg chg="mod">
          <ac:chgData name="Jan Pieter Kuijper" userId="11dce61d2819b281" providerId="LiveId" clId="{CAB6B329-AFB8-433C-BC9B-4049565B19C6}" dt="2020-02-10T10:20:39.696" v="16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CAB6B329-AFB8-433C-BC9B-4049565B19C6}" dt="2020-02-10T10:18:17.845" v="0" actId="14826"/>
          <ac:picMkLst>
            <pc:docMk/>
            <pc:sldMk cId="0" sldId="258"/>
            <ac:picMk id="4" creationId="{00000000-0000-0000-0000-000000000000}"/>
          </ac:picMkLst>
        </pc:picChg>
      </pc:sldChg>
      <pc:sldChg chg="modSp">
        <pc:chgData name="Jan Pieter Kuijper" userId="11dce61d2819b281" providerId="LiveId" clId="{CAB6B329-AFB8-433C-BC9B-4049565B19C6}" dt="2020-02-10T10:20:44.398" v="17" actId="207"/>
        <pc:sldMkLst>
          <pc:docMk/>
          <pc:sldMk cId="180908152" sldId="259"/>
        </pc:sldMkLst>
        <pc:spChg chg="mod">
          <ac:chgData name="Jan Pieter Kuijper" userId="11dce61d2819b281" providerId="LiveId" clId="{CAB6B329-AFB8-433C-BC9B-4049565B19C6}" dt="2020-02-10T10:20:44.398" v="17" actId="207"/>
          <ac:spMkLst>
            <pc:docMk/>
            <pc:sldMk cId="180908152" sldId="259"/>
            <ac:spMk id="2050" creationId="{00000000-0000-0000-0000-000000000000}"/>
          </ac:spMkLst>
        </pc:spChg>
        <pc:picChg chg="mod">
          <ac:chgData name="Jan Pieter Kuijper" userId="11dce61d2819b281" providerId="LiveId" clId="{CAB6B329-AFB8-433C-BC9B-4049565B19C6}" dt="2020-02-10T10:18:27.196" v="1" actId="14826"/>
          <ac:picMkLst>
            <pc:docMk/>
            <pc:sldMk cId="180908152" sldId="259"/>
            <ac:picMk id="4" creationId="{00000000-0000-0000-0000-000000000000}"/>
          </ac:picMkLst>
        </pc:picChg>
      </pc:sldChg>
      <pc:sldChg chg="modSp">
        <pc:chgData name="Jan Pieter Kuijper" userId="11dce61d2819b281" providerId="LiveId" clId="{CAB6B329-AFB8-433C-BC9B-4049565B19C6}" dt="2020-02-10T10:20:49.071" v="18" actId="207"/>
        <pc:sldMkLst>
          <pc:docMk/>
          <pc:sldMk cId="131621396" sldId="260"/>
        </pc:sldMkLst>
        <pc:spChg chg="mod">
          <ac:chgData name="Jan Pieter Kuijper" userId="11dce61d2819b281" providerId="LiveId" clId="{CAB6B329-AFB8-433C-BC9B-4049565B19C6}" dt="2020-02-10T10:20:49.071" v="18" actId="207"/>
          <ac:spMkLst>
            <pc:docMk/>
            <pc:sldMk cId="131621396" sldId="260"/>
            <ac:spMk id="2050" creationId="{00000000-0000-0000-0000-000000000000}"/>
          </ac:spMkLst>
        </pc:spChg>
        <pc:picChg chg="mod">
          <ac:chgData name="Jan Pieter Kuijper" userId="11dce61d2819b281" providerId="LiveId" clId="{CAB6B329-AFB8-433C-BC9B-4049565B19C6}" dt="2020-02-10T10:18:36.778" v="2" actId="14826"/>
          <ac:picMkLst>
            <pc:docMk/>
            <pc:sldMk cId="131621396" sldId="260"/>
            <ac:picMk id="4" creationId="{00000000-0000-0000-0000-000000000000}"/>
          </ac:picMkLst>
        </pc:picChg>
      </pc:sldChg>
      <pc:sldChg chg="modSp">
        <pc:chgData name="Jan Pieter Kuijper" userId="11dce61d2819b281" providerId="LiveId" clId="{CAB6B329-AFB8-433C-BC9B-4049565B19C6}" dt="2020-02-10T10:20:53.576" v="19" actId="207"/>
        <pc:sldMkLst>
          <pc:docMk/>
          <pc:sldMk cId="866476931" sldId="261"/>
        </pc:sldMkLst>
        <pc:spChg chg="mod">
          <ac:chgData name="Jan Pieter Kuijper" userId="11dce61d2819b281" providerId="LiveId" clId="{CAB6B329-AFB8-433C-BC9B-4049565B19C6}" dt="2020-02-10T10:20:53.576" v="19" actId="207"/>
          <ac:spMkLst>
            <pc:docMk/>
            <pc:sldMk cId="866476931" sldId="261"/>
            <ac:spMk id="2050" creationId="{00000000-0000-0000-0000-000000000000}"/>
          </ac:spMkLst>
        </pc:spChg>
        <pc:picChg chg="mod">
          <ac:chgData name="Jan Pieter Kuijper" userId="11dce61d2819b281" providerId="LiveId" clId="{CAB6B329-AFB8-433C-BC9B-4049565B19C6}" dt="2020-02-10T10:18:46.278" v="3" actId="14826"/>
          <ac:picMkLst>
            <pc:docMk/>
            <pc:sldMk cId="866476931" sldId="261"/>
            <ac:picMk id="4" creationId="{00000000-0000-0000-0000-000000000000}"/>
          </ac:picMkLst>
        </pc:picChg>
      </pc:sldChg>
      <pc:sldChg chg="modSp">
        <pc:chgData name="Jan Pieter Kuijper" userId="11dce61d2819b281" providerId="LiveId" clId="{CAB6B329-AFB8-433C-BC9B-4049565B19C6}" dt="2020-02-10T10:20:57.569" v="20" actId="207"/>
        <pc:sldMkLst>
          <pc:docMk/>
          <pc:sldMk cId="3451386200" sldId="262"/>
        </pc:sldMkLst>
        <pc:spChg chg="mod">
          <ac:chgData name="Jan Pieter Kuijper" userId="11dce61d2819b281" providerId="LiveId" clId="{CAB6B329-AFB8-433C-BC9B-4049565B19C6}" dt="2020-02-10T10:20:57.569" v="20" actId="207"/>
          <ac:spMkLst>
            <pc:docMk/>
            <pc:sldMk cId="3451386200" sldId="262"/>
            <ac:spMk id="2050" creationId="{00000000-0000-0000-0000-000000000000}"/>
          </ac:spMkLst>
        </pc:spChg>
        <pc:picChg chg="mod">
          <ac:chgData name="Jan Pieter Kuijper" userId="11dce61d2819b281" providerId="LiveId" clId="{CAB6B329-AFB8-433C-BC9B-4049565B19C6}" dt="2020-02-10T10:18:56.661" v="4" actId="14826"/>
          <ac:picMkLst>
            <pc:docMk/>
            <pc:sldMk cId="3451386200" sldId="262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CAB6B329-AFB8-433C-BC9B-4049565B19C6}" dt="2020-02-10T10:21:01.741" v="21" actId="207"/>
        <pc:sldMkLst>
          <pc:docMk/>
          <pc:sldMk cId="3956086518" sldId="263"/>
        </pc:sldMkLst>
        <pc:spChg chg="mod">
          <ac:chgData name="Jan Pieter Kuijper" userId="11dce61d2819b281" providerId="LiveId" clId="{CAB6B329-AFB8-433C-BC9B-4049565B19C6}" dt="2020-02-10T10:21:01.741" v="21" actId="207"/>
          <ac:spMkLst>
            <pc:docMk/>
            <pc:sldMk cId="3956086518" sldId="263"/>
            <ac:spMk id="2050" creationId="{00000000-0000-0000-0000-000000000000}"/>
          </ac:spMkLst>
        </pc:spChg>
        <pc:picChg chg="mod">
          <ac:chgData name="Jan Pieter Kuijper" userId="11dce61d2819b281" providerId="LiveId" clId="{CAB6B329-AFB8-433C-BC9B-4049565B19C6}" dt="2020-02-10T10:19:07.657" v="5" actId="14826"/>
          <ac:picMkLst>
            <pc:docMk/>
            <pc:sldMk cId="3956086518" sldId="263"/>
            <ac:picMk id="4" creationId="{00000000-0000-0000-0000-000000000000}"/>
          </ac:picMkLst>
        </pc:picChg>
      </pc:sldChg>
      <pc:sldChg chg="modSp">
        <pc:chgData name="Jan Pieter Kuijper" userId="11dce61d2819b281" providerId="LiveId" clId="{CAB6B329-AFB8-433C-BC9B-4049565B19C6}" dt="2020-02-10T10:21:05.665" v="22" actId="207"/>
        <pc:sldMkLst>
          <pc:docMk/>
          <pc:sldMk cId="3517863918" sldId="264"/>
        </pc:sldMkLst>
        <pc:spChg chg="mod">
          <ac:chgData name="Jan Pieter Kuijper" userId="11dce61d2819b281" providerId="LiveId" clId="{CAB6B329-AFB8-433C-BC9B-4049565B19C6}" dt="2020-02-10T10:21:05.665" v="22" actId="207"/>
          <ac:spMkLst>
            <pc:docMk/>
            <pc:sldMk cId="3517863918" sldId="264"/>
            <ac:spMk id="2050" creationId="{00000000-0000-0000-0000-000000000000}"/>
          </ac:spMkLst>
        </pc:spChg>
        <pc:picChg chg="mod">
          <ac:chgData name="Jan Pieter Kuijper" userId="11dce61d2819b281" providerId="LiveId" clId="{CAB6B329-AFB8-433C-BC9B-4049565B19C6}" dt="2020-02-10T10:19:32.386" v="8" actId="14826"/>
          <ac:picMkLst>
            <pc:docMk/>
            <pc:sldMk cId="3517863918" sldId="264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CAB6B329-AFB8-433C-BC9B-4049565B19C6}" dt="2020-02-10T10:21:09.784" v="23" actId="207"/>
        <pc:sldMkLst>
          <pc:docMk/>
          <pc:sldMk cId="3771608119" sldId="265"/>
        </pc:sldMkLst>
        <pc:spChg chg="mod">
          <ac:chgData name="Jan Pieter Kuijper" userId="11dce61d2819b281" providerId="LiveId" clId="{CAB6B329-AFB8-433C-BC9B-4049565B19C6}" dt="2020-02-10T10:21:09.784" v="23" actId="207"/>
          <ac:spMkLst>
            <pc:docMk/>
            <pc:sldMk cId="3771608119" sldId="265"/>
            <ac:spMk id="2050" creationId="{00000000-0000-0000-0000-000000000000}"/>
          </ac:spMkLst>
        </pc:spChg>
        <pc:picChg chg="mod">
          <ac:chgData name="Jan Pieter Kuijper" userId="11dce61d2819b281" providerId="LiveId" clId="{CAB6B329-AFB8-433C-BC9B-4049565B19C6}" dt="2020-02-10T10:19:42.316" v="9" actId="14826"/>
          <ac:picMkLst>
            <pc:docMk/>
            <pc:sldMk cId="3771608119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CAB6B329-AFB8-433C-BC9B-4049565B19C6}" dt="2020-02-10T10:21:13.805" v="24" actId="207"/>
        <pc:sldMkLst>
          <pc:docMk/>
          <pc:sldMk cId="3637800088" sldId="266"/>
        </pc:sldMkLst>
        <pc:spChg chg="mod">
          <ac:chgData name="Jan Pieter Kuijper" userId="11dce61d2819b281" providerId="LiveId" clId="{CAB6B329-AFB8-433C-BC9B-4049565B19C6}" dt="2020-02-10T10:21:13.805" v="24" actId="207"/>
          <ac:spMkLst>
            <pc:docMk/>
            <pc:sldMk cId="3637800088" sldId="266"/>
            <ac:spMk id="2050" creationId="{00000000-0000-0000-0000-000000000000}"/>
          </ac:spMkLst>
        </pc:spChg>
        <pc:picChg chg="mod">
          <ac:chgData name="Jan Pieter Kuijper" userId="11dce61d2819b281" providerId="LiveId" clId="{CAB6B329-AFB8-433C-BC9B-4049565B19C6}" dt="2020-02-10T10:19:52.024" v="10" actId="14826"/>
          <ac:picMkLst>
            <pc:docMk/>
            <pc:sldMk cId="3637800088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CAB6B329-AFB8-433C-BC9B-4049565B19C6}" dt="2020-02-10T10:21:17.605" v="25" actId="207"/>
        <pc:sldMkLst>
          <pc:docMk/>
          <pc:sldMk cId="3436608868" sldId="267"/>
        </pc:sldMkLst>
        <pc:spChg chg="mod">
          <ac:chgData name="Jan Pieter Kuijper" userId="11dce61d2819b281" providerId="LiveId" clId="{CAB6B329-AFB8-433C-BC9B-4049565B19C6}" dt="2020-02-10T10:21:17.605" v="25" actId="207"/>
          <ac:spMkLst>
            <pc:docMk/>
            <pc:sldMk cId="3436608868" sldId="267"/>
            <ac:spMk id="2050" creationId="{00000000-0000-0000-0000-000000000000}"/>
          </ac:spMkLst>
        </pc:spChg>
        <pc:picChg chg="mod">
          <ac:chgData name="Jan Pieter Kuijper" userId="11dce61d2819b281" providerId="LiveId" clId="{CAB6B329-AFB8-433C-BC9B-4049565B19C6}" dt="2020-02-10T10:20:02.102" v="11" actId="14826"/>
          <ac:picMkLst>
            <pc:docMk/>
            <pc:sldMk cId="3436608868" sldId="267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CAB6B329-AFB8-433C-BC9B-4049565B19C6}" dt="2020-02-10T10:21:21.961" v="26" actId="207"/>
        <pc:sldMkLst>
          <pc:docMk/>
          <pc:sldMk cId="3816587846" sldId="268"/>
        </pc:sldMkLst>
        <pc:spChg chg="mod">
          <ac:chgData name="Jan Pieter Kuijper" userId="11dce61d2819b281" providerId="LiveId" clId="{CAB6B329-AFB8-433C-BC9B-4049565B19C6}" dt="2020-02-10T10:21:21.961" v="26" actId="207"/>
          <ac:spMkLst>
            <pc:docMk/>
            <pc:sldMk cId="3816587846" sldId="268"/>
            <ac:spMk id="2050" creationId="{00000000-0000-0000-0000-000000000000}"/>
          </ac:spMkLst>
        </pc:spChg>
        <pc:picChg chg="mod">
          <ac:chgData name="Jan Pieter Kuijper" userId="11dce61d2819b281" providerId="LiveId" clId="{CAB6B329-AFB8-433C-BC9B-4049565B19C6}" dt="2020-02-10T10:20:12.606" v="12" actId="14826"/>
          <ac:picMkLst>
            <pc:docMk/>
            <pc:sldMk cId="3816587846" sldId="26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CAB6B329-AFB8-433C-BC9B-4049565B19C6}" dt="2020-02-10T10:21:26.112" v="27" actId="207"/>
        <pc:sldMkLst>
          <pc:docMk/>
          <pc:sldMk cId="636847161" sldId="269"/>
        </pc:sldMkLst>
        <pc:spChg chg="mod">
          <ac:chgData name="Jan Pieter Kuijper" userId="11dce61d2819b281" providerId="LiveId" clId="{CAB6B329-AFB8-433C-BC9B-4049565B19C6}" dt="2020-02-10T10:21:26.112" v="27" actId="207"/>
          <ac:spMkLst>
            <pc:docMk/>
            <pc:sldMk cId="636847161" sldId="269"/>
            <ac:spMk id="2050" creationId="{00000000-0000-0000-0000-000000000000}"/>
          </ac:spMkLst>
        </pc:spChg>
        <pc:picChg chg="mod">
          <ac:chgData name="Jan Pieter Kuijper" userId="11dce61d2819b281" providerId="LiveId" clId="{CAB6B329-AFB8-433C-BC9B-4049565B19C6}" dt="2020-02-10T10:20:23.048" v="13" actId="14826"/>
          <ac:picMkLst>
            <pc:docMk/>
            <pc:sldMk cId="636847161" sldId="269"/>
            <ac:picMk id="3" creationId="{00000000-0000-0000-0000-000000000000}"/>
          </ac:picMkLst>
        </pc:picChg>
      </pc:sldChg>
      <pc:sldMasterChg chg="setBg modSldLayout">
        <pc:chgData name="Jan Pieter Kuijper" userId="11dce61d2819b281" providerId="LiveId" clId="{CAB6B329-AFB8-433C-BC9B-4049565B19C6}" dt="2020-02-10T10:20:35.205" v="15"/>
        <pc:sldMasterMkLst>
          <pc:docMk/>
          <pc:sldMasterMk cId="0" sldId="2147483648"/>
        </pc:sldMasterMkLst>
        <pc:sldLayoutChg chg="setBg">
          <pc:chgData name="Jan Pieter Kuijper" userId="11dce61d2819b281" providerId="LiveId" clId="{CAB6B329-AFB8-433C-BC9B-4049565B19C6}" dt="2020-02-10T10:20:35.205" v="15"/>
          <pc:sldLayoutMkLst>
            <pc:docMk/>
            <pc:sldMasterMk cId="0" sldId="2147483648"/>
            <pc:sldLayoutMk cId="432513182" sldId="2147483649"/>
          </pc:sldLayoutMkLst>
        </pc:sldLayoutChg>
        <pc:sldLayoutChg chg="setBg">
          <pc:chgData name="Jan Pieter Kuijper" userId="11dce61d2819b281" providerId="LiveId" clId="{CAB6B329-AFB8-433C-BC9B-4049565B19C6}" dt="2020-02-10T10:20:35.205" v="15"/>
          <pc:sldLayoutMkLst>
            <pc:docMk/>
            <pc:sldMasterMk cId="0" sldId="2147483648"/>
            <pc:sldLayoutMk cId="3798619360" sldId="2147483650"/>
          </pc:sldLayoutMkLst>
        </pc:sldLayoutChg>
        <pc:sldLayoutChg chg="setBg">
          <pc:chgData name="Jan Pieter Kuijper" userId="11dce61d2819b281" providerId="LiveId" clId="{CAB6B329-AFB8-433C-BC9B-4049565B19C6}" dt="2020-02-10T10:20:35.205" v="15"/>
          <pc:sldLayoutMkLst>
            <pc:docMk/>
            <pc:sldMasterMk cId="0" sldId="2147483648"/>
            <pc:sldLayoutMk cId="3076217647" sldId="2147483651"/>
          </pc:sldLayoutMkLst>
        </pc:sldLayoutChg>
        <pc:sldLayoutChg chg="setBg">
          <pc:chgData name="Jan Pieter Kuijper" userId="11dce61d2819b281" providerId="LiveId" clId="{CAB6B329-AFB8-433C-BC9B-4049565B19C6}" dt="2020-02-10T10:20:35.205" v="15"/>
          <pc:sldLayoutMkLst>
            <pc:docMk/>
            <pc:sldMasterMk cId="0" sldId="2147483648"/>
            <pc:sldLayoutMk cId="498380747" sldId="2147483652"/>
          </pc:sldLayoutMkLst>
        </pc:sldLayoutChg>
        <pc:sldLayoutChg chg="setBg">
          <pc:chgData name="Jan Pieter Kuijper" userId="11dce61d2819b281" providerId="LiveId" clId="{CAB6B329-AFB8-433C-BC9B-4049565B19C6}" dt="2020-02-10T10:20:35.205" v="15"/>
          <pc:sldLayoutMkLst>
            <pc:docMk/>
            <pc:sldMasterMk cId="0" sldId="2147483648"/>
            <pc:sldLayoutMk cId="2349012768" sldId="2147483653"/>
          </pc:sldLayoutMkLst>
        </pc:sldLayoutChg>
        <pc:sldLayoutChg chg="setBg">
          <pc:chgData name="Jan Pieter Kuijper" userId="11dce61d2819b281" providerId="LiveId" clId="{CAB6B329-AFB8-433C-BC9B-4049565B19C6}" dt="2020-02-10T10:20:35.205" v="15"/>
          <pc:sldLayoutMkLst>
            <pc:docMk/>
            <pc:sldMasterMk cId="0" sldId="2147483648"/>
            <pc:sldLayoutMk cId="3874881624" sldId="2147483654"/>
          </pc:sldLayoutMkLst>
        </pc:sldLayoutChg>
        <pc:sldLayoutChg chg="setBg">
          <pc:chgData name="Jan Pieter Kuijper" userId="11dce61d2819b281" providerId="LiveId" clId="{CAB6B329-AFB8-433C-BC9B-4049565B19C6}" dt="2020-02-10T10:20:35.205" v="15"/>
          <pc:sldLayoutMkLst>
            <pc:docMk/>
            <pc:sldMasterMk cId="0" sldId="2147483648"/>
            <pc:sldLayoutMk cId="3996595486" sldId="2147483655"/>
          </pc:sldLayoutMkLst>
        </pc:sldLayoutChg>
        <pc:sldLayoutChg chg="setBg">
          <pc:chgData name="Jan Pieter Kuijper" userId="11dce61d2819b281" providerId="LiveId" clId="{CAB6B329-AFB8-433C-BC9B-4049565B19C6}" dt="2020-02-10T10:20:35.205" v="15"/>
          <pc:sldLayoutMkLst>
            <pc:docMk/>
            <pc:sldMasterMk cId="0" sldId="2147483648"/>
            <pc:sldLayoutMk cId="2508217317" sldId="2147483656"/>
          </pc:sldLayoutMkLst>
        </pc:sldLayoutChg>
        <pc:sldLayoutChg chg="setBg">
          <pc:chgData name="Jan Pieter Kuijper" userId="11dce61d2819b281" providerId="LiveId" clId="{CAB6B329-AFB8-433C-BC9B-4049565B19C6}" dt="2020-02-10T10:20:35.205" v="15"/>
          <pc:sldLayoutMkLst>
            <pc:docMk/>
            <pc:sldMasterMk cId="0" sldId="2147483648"/>
            <pc:sldLayoutMk cId="4188597608" sldId="2147483657"/>
          </pc:sldLayoutMkLst>
        </pc:sldLayoutChg>
        <pc:sldLayoutChg chg="setBg">
          <pc:chgData name="Jan Pieter Kuijper" userId="11dce61d2819b281" providerId="LiveId" clId="{CAB6B329-AFB8-433C-BC9B-4049565B19C6}" dt="2020-02-10T10:20:35.205" v="15"/>
          <pc:sldLayoutMkLst>
            <pc:docMk/>
            <pc:sldMasterMk cId="0" sldId="2147483648"/>
            <pc:sldLayoutMk cId="1287761364" sldId="2147483658"/>
          </pc:sldLayoutMkLst>
        </pc:sldLayoutChg>
        <pc:sldLayoutChg chg="setBg">
          <pc:chgData name="Jan Pieter Kuijper" userId="11dce61d2819b281" providerId="LiveId" clId="{CAB6B329-AFB8-433C-BC9B-4049565B19C6}" dt="2020-02-10T10:20:35.205" v="15"/>
          <pc:sldLayoutMkLst>
            <pc:docMk/>
            <pc:sldMasterMk cId="0" sldId="2147483648"/>
            <pc:sldLayoutMk cId="284638002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5"/>
            <a:ext cx="9017000" cy="21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608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587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5"/>
            <a:ext cx="9017000" cy="21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847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5"/>
            <a:ext cx="9017000" cy="21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0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16"/>
            <a:ext cx="9017000" cy="425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2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5"/>
            <a:ext cx="9017000" cy="21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476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716"/>
            <a:ext cx="9017000" cy="425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386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5"/>
            <a:ext cx="9017000" cy="21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08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863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5"/>
            <a:ext cx="9017000" cy="218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608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50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Straatsburg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 1545 / Lyon 1547 /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182"/>
            <a:ext cx="9017000" cy="431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80008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288</Words>
  <Application>Microsoft Office PowerPoint</Application>
  <PresentationFormat>Diavoorstelling (4:3)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51</cp:revision>
  <dcterms:created xsi:type="dcterms:W3CDTF">2004-09-21T10:26:12Z</dcterms:created>
  <dcterms:modified xsi:type="dcterms:W3CDTF">2020-02-10T10:21:28Z</dcterms:modified>
</cp:coreProperties>
</file>