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2CF7-D8C9-4099-B3A6-A10A994C75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5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3B21-A9A3-4ADC-8B5F-F5984A3DC9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776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5833-8C1A-47ED-ADD4-13C3F1644D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63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212C-E03A-4C56-AD4E-072635E748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861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4A01-6432-4BC6-8008-077F9B6065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62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C3EA-AA94-4A7B-A2BA-386C8F1997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3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48E9-DFDE-4F92-B539-639712465E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90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4340-5D46-4A0E-9287-9A2ABF0732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48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B5EC-AAA8-46A8-A9F6-D3AACF9A85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659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CFD2-6242-4312-B827-FD40A3616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821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6058-E726-4081-88B9-21A6CCDB2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59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DB971A-12D8-4514-887F-8EDBD90F94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50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50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8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608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50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587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50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8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847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50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8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0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50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21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50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8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476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50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386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50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8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086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50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863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50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8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608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50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80008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60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51</cp:revision>
  <dcterms:created xsi:type="dcterms:W3CDTF">2004-09-21T10:26:12Z</dcterms:created>
  <dcterms:modified xsi:type="dcterms:W3CDTF">2020-02-10T09:53:14Z</dcterms:modified>
</cp:coreProperties>
</file>