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12DA2D-4442-414F-8620-513DECD36F2F}" v="1" dt="2022-02-07T15:11:05.0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0A12DA2D-4442-414F-8620-513DECD36F2F}"/>
    <pc:docChg chg="modSld">
      <pc:chgData name="Jan Pieter Kuijper" userId="11dce61d2819b281" providerId="LiveId" clId="{0A12DA2D-4442-414F-8620-513DECD36F2F}" dt="2022-02-07T15:11:05.061" v="12"/>
      <pc:docMkLst>
        <pc:docMk/>
      </pc:docMkLst>
      <pc:sldChg chg="modSp mod">
        <pc:chgData name="Jan Pieter Kuijper" userId="11dce61d2819b281" providerId="LiveId" clId="{0A12DA2D-4442-414F-8620-513DECD36F2F}" dt="2022-02-07T15:09:52.545" v="0" actId="207"/>
        <pc:sldMkLst>
          <pc:docMk/>
          <pc:sldMk cId="0" sldId="258"/>
        </pc:sldMkLst>
        <pc:spChg chg="mod">
          <ac:chgData name="Jan Pieter Kuijper" userId="11dce61d2819b281" providerId="LiveId" clId="{0A12DA2D-4442-414F-8620-513DECD36F2F}" dt="2022-02-07T15:09:52.545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0A12DA2D-4442-414F-8620-513DECD36F2F}" dt="2022-02-07T15:09:58.378" v="1"/>
        <pc:sldMkLst>
          <pc:docMk/>
          <pc:sldMk cId="180908152" sldId="259"/>
        </pc:sldMkLst>
        <pc:spChg chg="mod">
          <ac:chgData name="Jan Pieter Kuijper" userId="11dce61d2819b281" providerId="LiveId" clId="{0A12DA2D-4442-414F-8620-513DECD36F2F}" dt="2022-02-07T15:09:58.378" v="1"/>
          <ac:spMkLst>
            <pc:docMk/>
            <pc:sldMk cId="180908152" sldId="259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0A12DA2D-4442-414F-8620-513DECD36F2F}" dt="2022-02-07T15:10:01.966" v="2"/>
        <pc:sldMkLst>
          <pc:docMk/>
          <pc:sldMk cId="131621396" sldId="260"/>
        </pc:sldMkLst>
        <pc:spChg chg="mod">
          <ac:chgData name="Jan Pieter Kuijper" userId="11dce61d2819b281" providerId="LiveId" clId="{0A12DA2D-4442-414F-8620-513DECD36F2F}" dt="2022-02-07T15:10:01.966" v="2"/>
          <ac:spMkLst>
            <pc:docMk/>
            <pc:sldMk cId="131621396" sldId="260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0A12DA2D-4442-414F-8620-513DECD36F2F}" dt="2022-02-07T15:10:05.351" v="3"/>
        <pc:sldMkLst>
          <pc:docMk/>
          <pc:sldMk cId="866476931" sldId="261"/>
        </pc:sldMkLst>
        <pc:spChg chg="mod">
          <ac:chgData name="Jan Pieter Kuijper" userId="11dce61d2819b281" providerId="LiveId" clId="{0A12DA2D-4442-414F-8620-513DECD36F2F}" dt="2022-02-07T15:10:05.351" v="3"/>
          <ac:spMkLst>
            <pc:docMk/>
            <pc:sldMk cId="866476931" sldId="261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0A12DA2D-4442-414F-8620-513DECD36F2F}" dt="2022-02-07T15:10:09.313" v="4"/>
        <pc:sldMkLst>
          <pc:docMk/>
          <pc:sldMk cId="3451386200" sldId="262"/>
        </pc:sldMkLst>
        <pc:spChg chg="mod">
          <ac:chgData name="Jan Pieter Kuijper" userId="11dce61d2819b281" providerId="LiveId" clId="{0A12DA2D-4442-414F-8620-513DECD36F2F}" dt="2022-02-07T15:10:09.313" v="4"/>
          <ac:spMkLst>
            <pc:docMk/>
            <pc:sldMk cId="3451386200" sldId="262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0A12DA2D-4442-414F-8620-513DECD36F2F}" dt="2022-02-07T15:10:16.824" v="5"/>
        <pc:sldMkLst>
          <pc:docMk/>
          <pc:sldMk cId="3956086518" sldId="263"/>
        </pc:sldMkLst>
        <pc:spChg chg="mod">
          <ac:chgData name="Jan Pieter Kuijper" userId="11dce61d2819b281" providerId="LiveId" clId="{0A12DA2D-4442-414F-8620-513DECD36F2F}" dt="2022-02-07T15:10:16.824" v="5"/>
          <ac:spMkLst>
            <pc:docMk/>
            <pc:sldMk cId="3956086518" sldId="263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0A12DA2D-4442-414F-8620-513DECD36F2F}" dt="2022-02-07T15:10:20.028" v="6"/>
        <pc:sldMkLst>
          <pc:docMk/>
          <pc:sldMk cId="3517863918" sldId="264"/>
        </pc:sldMkLst>
        <pc:spChg chg="mod">
          <ac:chgData name="Jan Pieter Kuijper" userId="11dce61d2819b281" providerId="LiveId" clId="{0A12DA2D-4442-414F-8620-513DECD36F2F}" dt="2022-02-07T15:10:20.028" v="6"/>
          <ac:spMkLst>
            <pc:docMk/>
            <pc:sldMk cId="3517863918" sldId="264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0A12DA2D-4442-414F-8620-513DECD36F2F}" dt="2022-02-07T15:10:23.728" v="7"/>
        <pc:sldMkLst>
          <pc:docMk/>
          <pc:sldMk cId="3771608119" sldId="265"/>
        </pc:sldMkLst>
        <pc:spChg chg="mod">
          <ac:chgData name="Jan Pieter Kuijper" userId="11dce61d2819b281" providerId="LiveId" clId="{0A12DA2D-4442-414F-8620-513DECD36F2F}" dt="2022-02-07T15:10:23.728" v="7"/>
          <ac:spMkLst>
            <pc:docMk/>
            <pc:sldMk cId="3771608119" sldId="265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0A12DA2D-4442-414F-8620-513DECD36F2F}" dt="2022-02-07T15:10:27.151" v="8"/>
        <pc:sldMkLst>
          <pc:docMk/>
          <pc:sldMk cId="3637800088" sldId="266"/>
        </pc:sldMkLst>
        <pc:spChg chg="mod">
          <ac:chgData name="Jan Pieter Kuijper" userId="11dce61d2819b281" providerId="LiveId" clId="{0A12DA2D-4442-414F-8620-513DECD36F2F}" dt="2022-02-07T15:10:27.151" v="8"/>
          <ac:spMkLst>
            <pc:docMk/>
            <pc:sldMk cId="3637800088" sldId="266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0A12DA2D-4442-414F-8620-513DECD36F2F}" dt="2022-02-07T15:10:32.342" v="9"/>
        <pc:sldMkLst>
          <pc:docMk/>
          <pc:sldMk cId="3436608868" sldId="267"/>
        </pc:sldMkLst>
        <pc:spChg chg="mod">
          <ac:chgData name="Jan Pieter Kuijper" userId="11dce61d2819b281" providerId="LiveId" clId="{0A12DA2D-4442-414F-8620-513DECD36F2F}" dt="2022-02-07T15:10:32.342" v="9"/>
          <ac:spMkLst>
            <pc:docMk/>
            <pc:sldMk cId="3436608868" sldId="267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0A12DA2D-4442-414F-8620-513DECD36F2F}" dt="2022-02-07T15:10:36.733" v="10"/>
        <pc:sldMkLst>
          <pc:docMk/>
          <pc:sldMk cId="3816587846" sldId="268"/>
        </pc:sldMkLst>
        <pc:spChg chg="mod">
          <ac:chgData name="Jan Pieter Kuijper" userId="11dce61d2819b281" providerId="LiveId" clId="{0A12DA2D-4442-414F-8620-513DECD36F2F}" dt="2022-02-07T15:10:36.733" v="10"/>
          <ac:spMkLst>
            <pc:docMk/>
            <pc:sldMk cId="3816587846" sldId="268"/>
            <ac:spMk id="2050" creationId="{00000000-0000-0000-0000-000000000000}"/>
          </ac:spMkLst>
        </pc:spChg>
      </pc:sldChg>
      <pc:sldChg chg="modSp mod setBg">
        <pc:chgData name="Jan Pieter Kuijper" userId="11dce61d2819b281" providerId="LiveId" clId="{0A12DA2D-4442-414F-8620-513DECD36F2F}" dt="2022-02-07T15:11:05.061" v="12"/>
        <pc:sldMkLst>
          <pc:docMk/>
          <pc:sldMk cId="636847161" sldId="269"/>
        </pc:sldMkLst>
        <pc:spChg chg="mod">
          <ac:chgData name="Jan Pieter Kuijper" userId="11dce61d2819b281" providerId="LiveId" clId="{0A12DA2D-4442-414F-8620-513DECD36F2F}" dt="2022-02-07T15:10:41.160" v="11"/>
          <ac:spMkLst>
            <pc:docMk/>
            <pc:sldMk cId="636847161" sldId="269"/>
            <ac:spMk id="205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BC1989-B14F-4615-9F87-6A9A1A48C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CDCC558-EA6E-426D-97DD-66198F135F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E008E61-3D90-45A7-A796-45466FB84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9240-504C-4C19-8D56-0D7F83AA499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798A2F7-537C-43C5-8AE8-65468CD29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20A2D3B-C76B-4DF7-B6FB-BE588CC7E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9A52-FFD5-4666-B192-001AB01F33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2694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912AED-F87D-404C-B3BC-3C413FBAF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EC3D7FC-A26C-4046-843A-AAF01B0FEF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8D94817-16CB-402B-9ABA-116318765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9240-504C-4C19-8D56-0D7F83AA499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3F3F0FD-69E3-480E-B840-BD34C92C2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D76DF85-7FDA-48C4-AC98-09932C31C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9A52-FFD5-4666-B192-001AB01F33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3396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6197029-81BD-42E4-A794-4573718406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784124D-5BBC-492B-A8F2-556E58FD8B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43FD0B4-7E7D-4BA2-AC51-98399F787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9240-504C-4C19-8D56-0D7F83AA499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5DE9D7E-DB94-4D6C-9C0C-3FC082968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B9A4CBA-2BA6-48B2-ACEF-120868F19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9A52-FFD5-4666-B192-001AB01F33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310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52BBF-7215-4FB2-AB0A-6D3E488B0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A7271E0-7CC9-4570-8FAC-F60C06144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E3F6DC2-004A-4745-81B8-2BF7301AE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9240-504C-4C19-8D56-0D7F83AA499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A40561D-3896-4E31-9927-CEBE922F4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248565B-C0CB-4C13-B77F-B16E071F6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9A52-FFD5-4666-B192-001AB01F33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7090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6A5AA4-A8DD-4A8C-8A55-ED7A8F0FA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6FCF804-9F28-4C3B-9B21-B04A9F5CF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C4A6961-611A-4EB6-8B89-8711D1A2C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9240-504C-4C19-8D56-0D7F83AA499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E32E7CA-942F-492F-AA14-BE741FB39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77FB537-D790-44C5-8339-EE6B7113C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9A52-FFD5-4666-B192-001AB01F33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2571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D3E397-8BBC-4229-B6DD-E2F3A9565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BED466-8C1B-46CD-A3F7-D12BAE46A1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EE62FB7-57F9-4907-A28A-965DB2F5BC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A7A1108-2B3F-4E64-8010-5DC076A3D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9240-504C-4C19-8D56-0D7F83AA499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2BC0291-AB0B-4239-AA4B-6C92242F2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634CB57-7FA6-42E4-B7F6-F41A6E86B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9A52-FFD5-4666-B192-001AB01F33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4154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DA2A08-4D29-496E-A73F-539EE7ED4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7322E31-B695-498E-9312-346D407DA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DC8A5CD-8550-47BA-8AEB-0F1F73173E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38FAC2A-90C7-40ED-AB71-2B03374DF1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88DA4C4-7974-46D6-9067-BD4EFF26E7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7973FDA-A693-43A1-9A1F-224666365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9240-504C-4C19-8D56-0D7F83AA499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57345FC-63AC-4881-B05C-C54B27DD7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B3EF823-D2F3-486F-8936-75F5DC82A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9A52-FFD5-4666-B192-001AB01F33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226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4C4EBD-A057-4C87-B498-F7133539C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03164F4-8738-4D18-960C-0281B40AE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9240-504C-4C19-8D56-0D7F83AA499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626973B-D938-4ADC-B5D7-C83ACACA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9F75D65-09E9-4D1E-B2DC-0CB29114E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9A52-FFD5-4666-B192-001AB01F33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709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B9A56C3-2873-4DDF-B6D0-5A813757C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9240-504C-4C19-8D56-0D7F83AA499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714AFEE-D43E-4907-9D5E-2EFA5618B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4A12E7B-6A7B-4CF0-8A30-A164AEAE6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9A52-FFD5-4666-B192-001AB01F33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8676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AA525B-B33A-4864-B3E5-554077AD5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0D889C6-1E81-488A-9916-7523BBB52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7C15D36-74E7-4759-AF99-0973BFDE9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68AF9CD-C10B-41BA-8193-C6B012656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9240-504C-4C19-8D56-0D7F83AA499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08F776E-0C49-40D2-9B52-728AA9279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A92D03C-0041-4CC3-A547-5C7177F10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9A52-FFD5-4666-B192-001AB01F33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792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C8327E-9BF5-4769-AD4A-5023EC512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C0767DF-DC91-4ED9-B383-C6E1138434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F69E9CA-2D70-4A84-996B-7FA04BC60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0E48D0C-D1CB-4048-82C6-670515A76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9240-504C-4C19-8D56-0D7F83AA499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847D6FE-DF0B-4F0D-9C54-ACA7DDBF1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9B42168-BD56-4C0A-AC33-7C20159E1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9A52-FFD5-4666-B192-001AB01F33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7881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5605E6A-9B3D-4175-857B-C45B2F435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A7F59D1-1CD8-4EF5-A3D0-07408C079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73E8A33-A0A8-4C28-A414-F0FD790719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79240-504C-4C19-8D56-0D7F83AA499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786E199-D28C-495A-9DB1-8301653C0F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6E80FCF-E52C-4D04-B885-2B3D090254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59A52-FFD5-4666-B192-001AB01F33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004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50 (DNP) 	t. A.J.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50 (DNP) 	t. A.J. Maasland;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6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608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50 (DNP) 	t. A.J. Maasland;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587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prstClr val="blac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50 (DNP) 	t. A.J. Maasland;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6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6847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50 (DNP) 	t. A.J. Maasland;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6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908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50 (DNP) 	t. A.J. Maasland;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793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621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50 (DNP) 	t. A.J. Maasland;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6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476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50 (DNP) 	t. A.J. Maasland;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793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1386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50 (DNP) 	t. A.J. Maasland;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6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086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50 (DNP) 	t. A.J. Maasland;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7863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50 (DNP) 	t. A.J. Maasland;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6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608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50 (DNP) 	t. A.J. Maasland;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80008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288</Words>
  <Application>Microsoft Office PowerPoint</Application>
  <PresentationFormat>Breedbeeld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2022-02-05T08:10:03Z</dcterms:created>
  <dcterms:modified xsi:type="dcterms:W3CDTF">2022-02-07T15:11:08Z</dcterms:modified>
</cp:coreProperties>
</file>