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C1989-B14F-4615-9F87-6A9A1A48C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DCC558-EA6E-426D-97DD-66198F135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008E61-3D90-45A7-A796-45466FB84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98A2F7-537C-43C5-8AE8-65468CD2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0A2D3B-C76B-4DF7-B6FB-BE588CC7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6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12AED-F87D-404C-B3BC-3C413FBA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C3D7FC-A26C-4046-843A-AAF01B0FE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D94817-16CB-402B-9ABA-11631876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F3F0FD-69E3-480E-B840-BD34C92C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76DF85-7FDA-48C4-AC98-09932C31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39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6197029-81BD-42E4-A794-457371840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84124D-5BBC-492B-A8F2-556E58FD8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FD0B4-7E7D-4BA2-AC51-98399F78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DE9D7E-DB94-4D6C-9C0C-3FC08296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9A4CBA-2BA6-48B2-ACEF-120868F1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1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52BBF-7215-4FB2-AB0A-6D3E488B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7271E0-7CC9-4570-8FAC-F60C06144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3F6DC2-004A-4745-81B8-2BF7301A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40561D-3896-4E31-9927-CEBE922F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48565B-C0CB-4C13-B77F-B16E071F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09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A5AA4-A8DD-4A8C-8A55-ED7A8F0F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FCF804-9F28-4C3B-9B21-B04A9F5CF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4A6961-611A-4EB6-8B89-8711D1A2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32E7CA-942F-492F-AA14-BE741FB3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7FB537-D790-44C5-8339-EE6B7113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57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D3E397-8BBC-4229-B6DD-E2F3A956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BED466-8C1B-46CD-A3F7-D12BAE46A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E62FB7-57F9-4907-A28A-965DB2F5B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7A1108-2B3F-4E64-8010-5DC076A3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BC0291-AB0B-4239-AA4B-6C92242F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34CB57-7FA6-42E4-B7F6-F41A6E86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15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A2A08-4D29-496E-A73F-539EE7ED4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322E31-B695-498E-9312-346D407DA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C8A5CD-8550-47BA-8AEB-0F1F73173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8FAC2A-90C7-40ED-AB71-2B03374DF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8DA4C4-7974-46D6-9067-BD4EFF26E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7973FDA-A693-43A1-9A1F-2246663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57345FC-63AC-4881-B05C-C54B27DD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B3EF823-D2F3-486F-8936-75F5DC82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2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C4EBD-A057-4C87-B498-F7133539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03164F4-8738-4D18-960C-0281B40A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626973B-D938-4ADC-B5D7-C83ACACA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9F75D65-09E9-4D1E-B2DC-0CB29114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709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9A56C3-2873-4DDF-B6D0-5A813757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714AFEE-D43E-4907-9D5E-2EFA5618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A12E7B-6A7B-4CF0-8A30-A164AEAE6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67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A525B-B33A-4864-B3E5-554077AD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889C6-1E81-488A-9916-7523BBB52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C15D36-74E7-4759-AF99-0973BFDE9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8AF9CD-C10B-41BA-8193-C6B01265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8F776E-0C49-40D2-9B52-728AA927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92D03C-0041-4CC3-A547-5C7177F1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9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8327E-9BF5-4769-AD4A-5023EC51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C0767DF-DC91-4ED9-B383-C6E11384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69E9CA-2D70-4A84-996B-7FA04BC60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E48D0C-D1CB-4048-82C6-670515A7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47D6FE-DF0B-4F0D-9C54-ACA7DDBF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B42168-BD56-4C0A-AC33-7C20159E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8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5605E6A-9B3D-4175-857B-C45B2F43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7F59D1-1CD8-4EF5-A3D0-07408C079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3E8A33-A0A8-4C28-A414-F0FD79071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9240-504C-4C19-8D56-0D7F83AA499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86E199-D28C-495A-9DB1-8301653C0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E80FCF-E52C-4D04-B885-2B3D09025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9A52-FFD5-4666-B192-001AB01F33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0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60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8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84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7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8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08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6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0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000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2022-02-05T08:10:03Z</dcterms:created>
  <dcterms:modified xsi:type="dcterms:W3CDTF">2022-02-05T08:10:44Z</dcterms:modified>
</cp:coreProperties>
</file>