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29"/>
  </p:normalViewPr>
  <p:slideViewPr>
    <p:cSldViewPr>
      <p:cViewPr varScale="1">
        <p:scale>
          <a:sx n="85" d="100"/>
          <a:sy n="85" d="100"/>
        </p:scale>
        <p:origin x="57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C1B6-4830-462B-BAA0-CD9FE4B9EE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188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536A-5348-4E31-8885-CEDB73B04B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123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04B4A-7541-43D6-B164-522169078C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1471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A85F5-FFE2-4A3F-8F95-D1C1C79F73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170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0E85A-F798-4965-A8C7-48B384BC57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054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8DFA4-31FC-4F93-B946-D5BD6FFC33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4952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BDD9-90EC-47DC-9122-CD0EB07F52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570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C9856-5BD3-44E9-9D91-30A32395D3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147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4805E-4C55-4FE6-BA5F-F54B1C05DB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268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E386F-D319-47D3-86B2-ADF16C84CB6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766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D417-86F8-48A2-B607-CEF4E368FE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14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42C9015-001D-43A8-B2C3-CE9BFF0C76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269"/>
            <a:ext cx="9017000" cy="516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269"/>
            <a:ext cx="9017000" cy="516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269"/>
            <a:ext cx="9017000" cy="516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269"/>
            <a:ext cx="9017000" cy="516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269"/>
            <a:ext cx="9017000" cy="516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90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2019-12-08T18:53:15Z</dcterms:modified>
</cp:coreProperties>
</file>