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3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D26C2-4022-4112-8859-DC3B0D0E7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2A7296-992F-4D04-86B1-B8A4C966F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8A0E8A-4510-4FBF-B7B7-95D7B6F3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EC4329-4B90-48A8-A2A0-A4E33252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AEAD09-A087-4D5A-BFB3-E014E510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19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52602-0912-40AC-A612-A8D523AC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3B6AF4-407D-489B-938C-9C6219913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A8C743-42FF-4E6D-9DC4-4302B8FC4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571D28-67B4-4AFA-9007-2F87468D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95B4BB-3430-4AC8-AC7D-3E3983A1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18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F56FBE1-7C6A-47E6-B841-D88701D0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AFAC7F-340E-423F-AC1E-85A88E238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81969B-7C44-4B8D-A8B5-C1A78E5F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C78A1F-064F-4244-8233-CB7049DE4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9C39A6-15C8-43F3-902D-7705B267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04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5C94BD-13BD-4770-8D63-F14AE0B2A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48D22F-72B3-4158-A173-8DE203990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5F8564-D91D-44C9-B759-85BE47D5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256EFF-C5BD-4F67-A3C0-FBECB53D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561A49-D7D5-4F63-86E4-63416AB8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36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498AB-4881-42BB-BE47-DC933750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9AC899-BD96-426E-911B-D57C197B4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0A63ED-9502-46C8-BE1D-8303B1C85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2B345C-32F0-4981-B1E9-870EFA4B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A5756D-5163-4FFD-9801-1BB3FDA0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9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DF564-5E92-4D7E-BC17-49C625B4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8C0F41-0DB8-40C0-B4A2-A78841B03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6E251F-77C1-49A6-BE53-73BFF503D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9DEC3C-49C7-4C38-9A1D-591C896F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F409DD-DD17-43DF-A2C6-01DBCDE1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511B73-3B7C-486F-A22D-A030461B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81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AE5CD-CDC1-49F8-A8FA-A0BCF248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79EDFB-2259-4A0E-8226-261DA88C7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0EE4C9-E4B4-46F7-9A7B-BCF0B0FC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A42AE2-0507-43DB-81E1-1FAD972C1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5E8925-1A9B-4198-AE69-7E5210328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66AC47-2CBC-4AF1-AAEE-30698A41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F7073C-5C8E-4E83-B026-34186844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765902-EF98-4C8E-BC7D-7E25E245C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89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26EF1C-3AD9-42D8-9265-329964C82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4E275B-15ED-4849-9298-95A3CDA8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F01000-2392-4D59-AC8D-EAE5E57C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F0206EF-0F7F-4A31-A387-E828B455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66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5555850-7B8E-47E7-8946-27009113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1C06F5D-29EB-4DA3-9468-461D51D8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41AC2F-F4FD-438C-82BA-09BC32DF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1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B63F9C-A416-4C42-B625-93ED0316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00DAC7-50F2-4900-84A4-928946D1A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67E389-E0F8-4CBF-9518-8B1A8D065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E67312-B076-4B4E-A55D-324A981D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4966FC-6062-4214-BBC9-25B32D91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0E962F-613A-40A8-87F9-A904C1BD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51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85BFB-0B1C-47D4-9B1D-00C21EE8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F4CAAB1-DF56-4E0A-ADF4-8477762407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F4338E0-1868-4EBD-80A6-B110C14DD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B2F55C-6928-46B4-910F-13BC82EE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62FA520-B022-4CBD-A48C-4A464D02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27D8B6-F3B4-47BD-BCAF-C261736E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17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E91A420-E112-4BCD-868F-C079C8AB9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6278FB-5F1A-4EB3-AAF6-98900C5CE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E022E6-E162-4EFE-806C-BA827D935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50E-2817-409D-A6F6-8DDC4395E0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58BCDA-28A8-45DE-974B-50A90D16B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255118-528D-41D8-AD5A-8F6525D09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39FB2-CA6B-48E3-9980-A969FCCCEE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02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8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2022-02-05T11:49:08Z</dcterms:created>
  <dcterms:modified xsi:type="dcterms:W3CDTF">2022-02-05T11:49:40Z</dcterms:modified>
</cp:coreProperties>
</file>