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C043D-99D3-4CF7-B8DB-61DA5FD78266}" v="24" dt="2020-02-03T09:07:37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850C043D-99D3-4CF7-B8DB-61DA5FD78266}"/>
    <pc:docChg chg="modSld modMainMaster">
      <pc:chgData name="Jan Pieter Kuijper" userId="11dce61d2819b281" providerId="LiveId" clId="{850C043D-99D3-4CF7-B8DB-61DA5FD78266}" dt="2020-02-03T09:07:37.806" v="23" actId="207"/>
      <pc:docMkLst>
        <pc:docMk/>
      </pc:docMkLst>
      <pc:sldChg chg="modSp setBg">
        <pc:chgData name="Jan Pieter Kuijper" userId="11dce61d2819b281" providerId="LiveId" clId="{850C043D-99D3-4CF7-B8DB-61DA5FD78266}" dt="2020-02-03T09:06:59.897" v="14" actId="207"/>
        <pc:sldMkLst>
          <pc:docMk/>
          <pc:sldMk cId="0" sldId="258"/>
        </pc:sldMkLst>
        <pc:spChg chg="mod">
          <ac:chgData name="Jan Pieter Kuijper" userId="11dce61d2819b281" providerId="LiveId" clId="{850C043D-99D3-4CF7-B8DB-61DA5FD78266}" dt="2020-02-03T09:06:59.897" v="14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850C043D-99D3-4CF7-B8DB-61DA5FD78266}" dt="2020-02-03T09:04:48.613" v="0" actId="14826"/>
          <ac:picMkLst>
            <pc:docMk/>
            <pc:sldMk cId="0" sldId="258"/>
            <ac:picMk id="3" creationId="{00000000-0000-0000-0000-000000000000}"/>
          </ac:picMkLst>
        </pc:picChg>
      </pc:sldChg>
      <pc:sldChg chg="addSp delSp modSp">
        <pc:chgData name="Jan Pieter Kuijper" userId="11dce61d2819b281" providerId="LiveId" clId="{850C043D-99D3-4CF7-B8DB-61DA5FD78266}" dt="2020-02-03T09:07:04.271" v="15" actId="207"/>
        <pc:sldMkLst>
          <pc:docMk/>
          <pc:sldMk cId="0" sldId="259"/>
        </pc:sldMkLst>
        <pc:spChg chg="mod">
          <ac:chgData name="Jan Pieter Kuijper" userId="11dce61d2819b281" providerId="LiveId" clId="{850C043D-99D3-4CF7-B8DB-61DA5FD78266}" dt="2020-02-03T09:07:04.271" v="15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850C043D-99D3-4CF7-B8DB-61DA5FD78266}" dt="2020-02-03T09:05:04.923" v="3" actId="14826"/>
          <ac:picMkLst>
            <pc:docMk/>
            <pc:sldMk cId="0" sldId="259"/>
            <ac:picMk id="2" creationId="{00000000-0000-0000-0000-000000000000}"/>
          </ac:picMkLst>
        </pc:picChg>
        <pc:picChg chg="add del">
          <ac:chgData name="Jan Pieter Kuijper" userId="11dce61d2819b281" providerId="LiveId" clId="{850C043D-99D3-4CF7-B8DB-61DA5FD78266}" dt="2020-02-03T09:04:57.955" v="2"/>
          <ac:picMkLst>
            <pc:docMk/>
            <pc:sldMk cId="0" sldId="259"/>
            <ac:picMk id="3" creationId="{94B6D7B9-09EE-4CDB-A42A-4DA5F9240E4C}"/>
          </ac:picMkLst>
        </pc:picChg>
      </pc:sldChg>
      <pc:sldChg chg="modSp">
        <pc:chgData name="Jan Pieter Kuijper" userId="11dce61d2819b281" providerId="LiveId" clId="{850C043D-99D3-4CF7-B8DB-61DA5FD78266}" dt="2020-02-03T09:07:08.372" v="16" actId="207"/>
        <pc:sldMkLst>
          <pc:docMk/>
          <pc:sldMk cId="0" sldId="260"/>
        </pc:sldMkLst>
        <pc:spChg chg="mod">
          <ac:chgData name="Jan Pieter Kuijper" userId="11dce61d2819b281" providerId="LiveId" clId="{850C043D-99D3-4CF7-B8DB-61DA5FD78266}" dt="2020-02-03T09:07:08.372" v="16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850C043D-99D3-4CF7-B8DB-61DA5FD78266}" dt="2020-02-03T09:05:16.205" v="4" actId="14826"/>
          <ac:picMkLst>
            <pc:docMk/>
            <pc:sldMk cId="0" sldId="26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50C043D-99D3-4CF7-B8DB-61DA5FD78266}" dt="2020-02-03T09:07:12.439" v="17" actId="207"/>
        <pc:sldMkLst>
          <pc:docMk/>
          <pc:sldMk cId="0" sldId="261"/>
        </pc:sldMkLst>
        <pc:spChg chg="mod">
          <ac:chgData name="Jan Pieter Kuijper" userId="11dce61d2819b281" providerId="LiveId" clId="{850C043D-99D3-4CF7-B8DB-61DA5FD78266}" dt="2020-02-03T09:07:12.439" v="17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850C043D-99D3-4CF7-B8DB-61DA5FD78266}" dt="2020-02-03T09:05:27.626" v="5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50C043D-99D3-4CF7-B8DB-61DA5FD78266}" dt="2020-02-03T09:07:17.188" v="18" actId="207"/>
        <pc:sldMkLst>
          <pc:docMk/>
          <pc:sldMk cId="0" sldId="262"/>
        </pc:sldMkLst>
        <pc:spChg chg="mod">
          <ac:chgData name="Jan Pieter Kuijper" userId="11dce61d2819b281" providerId="LiveId" clId="{850C043D-99D3-4CF7-B8DB-61DA5FD78266}" dt="2020-02-03T09:07:17.188" v="18" actId="207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850C043D-99D3-4CF7-B8DB-61DA5FD78266}" dt="2020-02-03T09:05:41.246" v="6" actId="14826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50C043D-99D3-4CF7-B8DB-61DA5FD78266}" dt="2020-02-03T09:07:21.140" v="19" actId="207"/>
        <pc:sldMkLst>
          <pc:docMk/>
          <pc:sldMk cId="0" sldId="263"/>
        </pc:sldMkLst>
        <pc:spChg chg="mod">
          <ac:chgData name="Jan Pieter Kuijper" userId="11dce61d2819b281" providerId="LiveId" clId="{850C043D-99D3-4CF7-B8DB-61DA5FD78266}" dt="2020-02-03T09:07:21.140" v="19" actId="207"/>
          <ac:spMkLst>
            <pc:docMk/>
            <pc:sldMk cId="0" sldId="263"/>
            <ac:spMk id="7170" creationId="{00000000-0000-0000-0000-000000000000}"/>
          </ac:spMkLst>
        </pc:spChg>
        <pc:picChg chg="mod">
          <ac:chgData name="Jan Pieter Kuijper" userId="11dce61d2819b281" providerId="LiveId" clId="{850C043D-99D3-4CF7-B8DB-61DA5FD78266}" dt="2020-02-03T09:05:53.467" v="7" actId="14826"/>
          <ac:picMkLst>
            <pc:docMk/>
            <pc:sldMk cId="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50C043D-99D3-4CF7-B8DB-61DA5FD78266}" dt="2020-02-03T09:07:25.253" v="20" actId="207"/>
        <pc:sldMkLst>
          <pc:docMk/>
          <pc:sldMk cId="0" sldId="264"/>
        </pc:sldMkLst>
        <pc:spChg chg="mod">
          <ac:chgData name="Jan Pieter Kuijper" userId="11dce61d2819b281" providerId="LiveId" clId="{850C043D-99D3-4CF7-B8DB-61DA5FD78266}" dt="2020-02-03T09:07:25.253" v="20" actId="207"/>
          <ac:spMkLst>
            <pc:docMk/>
            <pc:sldMk cId="0" sldId="264"/>
            <ac:spMk id="8194" creationId="{00000000-0000-0000-0000-000000000000}"/>
          </ac:spMkLst>
        </pc:spChg>
        <pc:picChg chg="mod">
          <ac:chgData name="Jan Pieter Kuijper" userId="11dce61d2819b281" providerId="LiveId" clId="{850C043D-99D3-4CF7-B8DB-61DA5FD78266}" dt="2020-02-03T09:06:06.640" v="8" actId="14826"/>
          <ac:picMkLst>
            <pc:docMk/>
            <pc:sldMk cId="0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50C043D-99D3-4CF7-B8DB-61DA5FD78266}" dt="2020-02-03T09:07:29.537" v="21" actId="207"/>
        <pc:sldMkLst>
          <pc:docMk/>
          <pc:sldMk cId="0" sldId="265"/>
        </pc:sldMkLst>
        <pc:spChg chg="mod">
          <ac:chgData name="Jan Pieter Kuijper" userId="11dce61d2819b281" providerId="LiveId" clId="{850C043D-99D3-4CF7-B8DB-61DA5FD78266}" dt="2020-02-03T09:07:29.537" v="21" actId="207"/>
          <ac:spMkLst>
            <pc:docMk/>
            <pc:sldMk cId="0" sldId="265"/>
            <ac:spMk id="9218" creationId="{00000000-0000-0000-0000-000000000000}"/>
          </ac:spMkLst>
        </pc:spChg>
        <pc:picChg chg="mod">
          <ac:chgData name="Jan Pieter Kuijper" userId="11dce61d2819b281" providerId="LiveId" clId="{850C043D-99D3-4CF7-B8DB-61DA5FD78266}" dt="2020-02-03T09:06:17.806" v="9" actId="14826"/>
          <ac:picMkLst>
            <pc:docMk/>
            <pc:sldMk cId="0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50C043D-99D3-4CF7-B8DB-61DA5FD78266}" dt="2020-02-03T09:07:33.781" v="22" actId="207"/>
        <pc:sldMkLst>
          <pc:docMk/>
          <pc:sldMk cId="0" sldId="266"/>
        </pc:sldMkLst>
        <pc:spChg chg="mod">
          <ac:chgData name="Jan Pieter Kuijper" userId="11dce61d2819b281" providerId="LiveId" clId="{850C043D-99D3-4CF7-B8DB-61DA5FD78266}" dt="2020-02-03T09:07:33.781" v="22" actId="207"/>
          <ac:spMkLst>
            <pc:docMk/>
            <pc:sldMk cId="0" sldId="266"/>
            <ac:spMk id="10242" creationId="{00000000-0000-0000-0000-000000000000}"/>
          </ac:spMkLst>
        </pc:spChg>
        <pc:picChg chg="mod">
          <ac:chgData name="Jan Pieter Kuijper" userId="11dce61d2819b281" providerId="LiveId" clId="{850C043D-99D3-4CF7-B8DB-61DA5FD78266}" dt="2020-02-03T09:06:28.835" v="10" actId="14826"/>
          <ac:picMkLst>
            <pc:docMk/>
            <pc:sldMk cId="0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50C043D-99D3-4CF7-B8DB-61DA5FD78266}" dt="2020-02-03T09:07:37.806" v="23" actId="207"/>
        <pc:sldMkLst>
          <pc:docMk/>
          <pc:sldMk cId="0" sldId="267"/>
        </pc:sldMkLst>
        <pc:spChg chg="mod">
          <ac:chgData name="Jan Pieter Kuijper" userId="11dce61d2819b281" providerId="LiveId" clId="{850C043D-99D3-4CF7-B8DB-61DA5FD78266}" dt="2020-02-03T09:07:37.806" v="23" actId="207"/>
          <ac:spMkLst>
            <pc:docMk/>
            <pc:sldMk cId="0" sldId="267"/>
            <ac:spMk id="11266" creationId="{00000000-0000-0000-0000-000000000000}"/>
          </ac:spMkLst>
        </pc:spChg>
        <pc:picChg chg="mod">
          <ac:chgData name="Jan Pieter Kuijper" userId="11dce61d2819b281" providerId="LiveId" clId="{850C043D-99D3-4CF7-B8DB-61DA5FD78266}" dt="2020-02-03T09:06:41.073" v="11" actId="14826"/>
          <ac:picMkLst>
            <pc:docMk/>
            <pc:sldMk cId="0" sldId="267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850C043D-99D3-4CF7-B8DB-61DA5FD78266}" dt="2020-02-03T09:06:54.752" v="13"/>
        <pc:sldMasterMkLst>
          <pc:docMk/>
          <pc:sldMasterMk cId="0" sldId="2147483648"/>
        </pc:sldMasterMkLst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3567633930" sldId="2147483649"/>
          </pc:sldLayoutMkLst>
        </pc:sldLayoutChg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4198490295" sldId="2147483650"/>
          </pc:sldLayoutMkLst>
        </pc:sldLayoutChg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973489338" sldId="2147483651"/>
          </pc:sldLayoutMkLst>
        </pc:sldLayoutChg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1334231446" sldId="2147483652"/>
          </pc:sldLayoutMkLst>
        </pc:sldLayoutChg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3816326861" sldId="2147483653"/>
          </pc:sldLayoutMkLst>
        </pc:sldLayoutChg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3973276025" sldId="2147483654"/>
          </pc:sldLayoutMkLst>
        </pc:sldLayoutChg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42991682" sldId="2147483655"/>
          </pc:sldLayoutMkLst>
        </pc:sldLayoutChg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2872182015" sldId="2147483656"/>
          </pc:sldLayoutMkLst>
        </pc:sldLayoutChg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2044835275" sldId="2147483657"/>
          </pc:sldLayoutMkLst>
        </pc:sldLayoutChg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223121146" sldId="2147483658"/>
          </pc:sldLayoutMkLst>
        </pc:sldLayoutChg>
        <pc:sldLayoutChg chg="setBg">
          <pc:chgData name="Jan Pieter Kuijper" userId="11dce61d2819b281" providerId="LiveId" clId="{850C043D-99D3-4CF7-B8DB-61DA5FD78266}" dt="2020-02-03T09:06:54.752" v="13"/>
          <pc:sldLayoutMkLst>
            <pc:docMk/>
            <pc:sldMasterMk cId="0" sldId="2147483648"/>
            <pc:sldLayoutMk cId="198265431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1FF1-08BF-4EE4-8C1E-83D162DFEFD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763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2296B-8034-4C96-B83E-3FE7CE9D632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12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0C84-9EC4-41A4-9205-42565686802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265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990FB-CA8D-4DD3-B347-371675E0651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849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ADBA-484C-4400-A9DB-3CAC49A64F9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734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943A-3D49-4083-A40A-5F4F88B089A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42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23471-CC7F-4D3A-995C-A9ADBD74F10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1632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5E99-E3B6-43A3-A651-ED6C9EF5FFE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327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57A9-3B85-4157-B650-B141945D5D5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9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385DA-F088-41F8-992A-7444E488A49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218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F4BA4-17C8-4853-9261-48FE1D71B9C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483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E530D5-A31F-470D-95B0-A23BEDEA96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49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182"/>
            <a:ext cx="9017000" cy="43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49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09"/>
            <a:ext cx="9017000" cy="43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49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09"/>
            <a:ext cx="9017000" cy="43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49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182"/>
            <a:ext cx="9017000" cy="43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49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09"/>
            <a:ext cx="9017000" cy="43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49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182"/>
            <a:ext cx="9017000" cy="43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49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09"/>
            <a:ext cx="9017000" cy="43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49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716"/>
            <a:ext cx="9017000" cy="42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49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509"/>
            <a:ext cx="9017000" cy="43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49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182"/>
            <a:ext cx="9017000" cy="43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180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46</cp:revision>
  <dcterms:created xsi:type="dcterms:W3CDTF">2004-09-21T10:26:12Z</dcterms:created>
  <dcterms:modified xsi:type="dcterms:W3CDTF">2020-02-03T09:07:38Z</dcterms:modified>
</cp:coreProperties>
</file>