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91FF1-08BF-4EE4-8C1E-83D162DFEFD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6763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2296B-8034-4C96-B83E-3FE7CE9D632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312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F0C84-9EC4-41A4-9205-42565686802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8265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990FB-CA8D-4DD3-B347-371675E0651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9849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7ADBA-484C-4400-A9DB-3CAC49A64F9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7348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7943A-3D49-4083-A40A-5F4F88B089A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34231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23471-CC7F-4D3A-995C-A9ADBD74F10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1632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A5E99-E3B6-43A3-A651-ED6C9EF5FFE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7327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957A9-3B85-4157-B650-B141945D5D5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99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385DA-F088-41F8-992A-7444E488A49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7218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F4BA4-17C8-4853-9261-48FE1D71B9C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4483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9E530D5-A31F-470D-95B0-A23BEDEA969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49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50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46</cp:revision>
  <dcterms:created xsi:type="dcterms:W3CDTF">2004-09-21T10:26:12Z</dcterms:created>
  <dcterms:modified xsi:type="dcterms:W3CDTF">2020-02-03T08:57:12Z</dcterms:modified>
</cp:coreProperties>
</file>