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6CF68C-FAA7-42BA-8907-0777A20E7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CCFFAB6-FDF8-45BE-82FF-46E2DF760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D05CAC-1014-4123-8086-772770E7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9CF568-9ACC-40E9-AD6E-C346501F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D301EA-A231-4670-8087-D5F2EF7B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76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2F45B-6728-4383-9759-6B5A813C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3B5CB52-35C9-4327-A5A5-BFB4A5031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536E08-65E7-4431-8A2A-6F3B396F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E5AF76-7B49-4499-8E47-0C2EBB7C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3AE938-3499-46BB-ADA9-2FD2D45C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97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883CDDB-C357-4292-9E6F-CBC543F73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F90CF5E-78AB-4C6D-9B4C-8CEB0A655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98233D-0B6C-4042-8C25-0861EB57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92FDBD-64B5-4402-9C56-3C4DE501F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068C86-1969-4126-80BD-3CF709FF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09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DA740-16BB-4F58-97E2-0D043AD0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D8BBAA-B7DD-4F2B-945D-F2AA4906F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92401C-A797-4608-9156-0BE0E7007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1C214F-8090-4112-B66A-AE2BF2B5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C26B15-6606-41A6-9C43-11B60BC01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6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FC5A2-17F8-4766-A0A6-4878896E9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029C02-85F9-4E88-859F-6F373DD18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2654F6-2935-4CD2-8825-30DD790E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C61B3-DB6A-4901-9458-92E4428B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590F83-F7ED-4C67-A38D-1C3216553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67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699C3-8315-4F58-983F-2ED5F058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F38589-0E00-4188-95AC-71892DFC2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6F3399-2B65-4E16-90F0-39CCAC8B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8A7070-1FB8-42A8-BC14-8882787B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005941-26F8-4A86-ABD5-3DC31126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2A86E9-5A04-4995-A9AB-F25AFF34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46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9F211-34B9-4348-8F6C-D819DADB2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8A4206-0126-4A91-83AA-52CFE6A59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3D5119-963B-47B8-9623-6D123DCE8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D2C08A7-061B-44FB-B122-25F17AB77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93C6BC-1F36-4A43-A830-B10EB01E6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1C9284D-B0F0-4F6A-B085-02D958C1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91B2AE8-B15A-4E1C-9004-F2E8A9DA8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5BCDF9-F4DA-48D6-93A0-D50550429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27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B037F-3393-4776-A2A1-35BEE9E9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93FB6DF-1011-494B-8682-74560B73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A2C8FF-A72C-4FDE-B83C-ACDA66EEC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DFA4034-94AE-4C67-8A47-1EEF87B7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98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3B67C86-50C4-4C36-8DC9-04B80417E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52CACF-DDA4-4610-B16B-27BE1FE2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745FC99-C072-4D4C-9345-7EC129931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14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67713-E235-4104-A63A-E924C369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DE3007-B8A6-4E50-8168-5803FE049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211C14-4DDC-42E2-B9C9-F5B6338AD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5C4C7B-B375-47DA-8A97-863935CE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9794E4-F582-42E2-9B39-A0886D9A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AF6E21-DBDE-41E7-B212-EB01BCBE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49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FAFD7-4F6E-498C-BEC4-91B055BA2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1326C43-4313-4FA3-A2C5-025F746BE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F2E304-19E2-4CA7-B34A-65920C615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D4CF17-35D1-4ECE-BE31-372C8E5C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A55E3F8-8CA4-4339-BC32-66B7C0E3C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BD525E-A381-4652-AC93-96E74F4B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40808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A5FB9FD-F244-45C4-A905-CCCF7FE5E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4A3B3C-AE9D-4F51-8722-6D9832740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B41F0C-9A29-4358-988E-9A7193D19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97E9BB-DA1F-4535-A920-06A987459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705F8E-954C-4D0D-B917-355E53FB9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36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2022-02-05T08:08:55Z</dcterms:created>
  <dcterms:modified xsi:type="dcterms:W3CDTF">2022-02-05T08:09:40Z</dcterms:modified>
</cp:coreProperties>
</file>