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F8F83-E83D-4B29-B3D8-4B7ADB3C1BE6}" v="26" dt="2020-02-04T11:07:44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70F8F83-E83D-4B29-B3D8-4B7ADB3C1BE6}"/>
    <pc:docChg chg="modSld modMainMaster">
      <pc:chgData name="Jan Pieter Kuijper" userId="11dce61d2819b281" providerId="LiveId" clId="{170F8F83-E83D-4B29-B3D8-4B7ADB3C1BE6}" dt="2020-02-04T11:07:44.721" v="25" actId="207"/>
      <pc:docMkLst>
        <pc:docMk/>
      </pc:docMkLst>
      <pc:sldChg chg="modSp setBg">
        <pc:chgData name="Jan Pieter Kuijper" userId="11dce61d2819b281" providerId="LiveId" clId="{170F8F83-E83D-4B29-B3D8-4B7ADB3C1BE6}" dt="2020-02-04T11:06:55.155" v="14" actId="207"/>
        <pc:sldMkLst>
          <pc:docMk/>
          <pc:sldMk cId="0" sldId="258"/>
        </pc:sldMkLst>
        <pc:spChg chg="mod">
          <ac:chgData name="Jan Pieter Kuijper" userId="11dce61d2819b281" providerId="LiveId" clId="{170F8F83-E83D-4B29-B3D8-4B7ADB3C1BE6}" dt="2020-02-04T11:06:55.155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4:29.05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6:59.703" v="15" actId="207"/>
        <pc:sldMkLst>
          <pc:docMk/>
          <pc:sldMk cId="0" sldId="259"/>
        </pc:sldMkLst>
        <pc:spChg chg="mod">
          <ac:chgData name="Jan Pieter Kuijper" userId="11dce61d2819b281" providerId="LiveId" clId="{170F8F83-E83D-4B29-B3D8-4B7ADB3C1BE6}" dt="2020-02-04T11:06:59.703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4:40.145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04.051" v="16" actId="207"/>
        <pc:sldMkLst>
          <pc:docMk/>
          <pc:sldMk cId="0" sldId="260"/>
        </pc:sldMkLst>
        <pc:spChg chg="mod">
          <ac:chgData name="Jan Pieter Kuijper" userId="11dce61d2819b281" providerId="LiveId" clId="{170F8F83-E83D-4B29-B3D8-4B7ADB3C1BE6}" dt="2020-02-04T11:07:04.051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4:50.761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08.379" v="17" actId="207"/>
        <pc:sldMkLst>
          <pc:docMk/>
          <pc:sldMk cId="2012697704" sldId="261"/>
        </pc:sldMkLst>
        <pc:spChg chg="mod">
          <ac:chgData name="Jan Pieter Kuijper" userId="11dce61d2819b281" providerId="LiveId" clId="{170F8F83-E83D-4B29-B3D8-4B7ADB3C1BE6}" dt="2020-02-04T11:07:08.379" v="17" actId="207"/>
          <ac:spMkLst>
            <pc:docMk/>
            <pc:sldMk cId="2012697704" sldId="261"/>
            <ac:spMk id="2050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02.106" v="3" actId="14826"/>
          <ac:picMkLst>
            <pc:docMk/>
            <pc:sldMk cId="2012697704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12.505" v="18" actId="207"/>
        <pc:sldMkLst>
          <pc:docMk/>
          <pc:sldMk cId="3259186683" sldId="262"/>
        </pc:sldMkLst>
        <pc:spChg chg="mod">
          <ac:chgData name="Jan Pieter Kuijper" userId="11dce61d2819b281" providerId="LiveId" clId="{170F8F83-E83D-4B29-B3D8-4B7ADB3C1BE6}" dt="2020-02-04T11:07:12.505" v="18" actId="207"/>
          <ac:spMkLst>
            <pc:docMk/>
            <pc:sldMk cId="3259186683" sldId="262"/>
            <ac:spMk id="3074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15.270" v="4" actId="14826"/>
          <ac:picMkLst>
            <pc:docMk/>
            <pc:sldMk cId="3259186683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17.293" v="19" actId="207"/>
        <pc:sldMkLst>
          <pc:docMk/>
          <pc:sldMk cId="2105315707" sldId="263"/>
        </pc:sldMkLst>
        <pc:spChg chg="mod">
          <ac:chgData name="Jan Pieter Kuijper" userId="11dce61d2819b281" providerId="LiveId" clId="{170F8F83-E83D-4B29-B3D8-4B7ADB3C1BE6}" dt="2020-02-04T11:07:17.293" v="19" actId="207"/>
          <ac:spMkLst>
            <pc:docMk/>
            <pc:sldMk cId="2105315707" sldId="263"/>
            <ac:spMk id="4098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27.267" v="5" actId="14826"/>
          <ac:picMkLst>
            <pc:docMk/>
            <pc:sldMk cId="2105315707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22.549" v="20" actId="207"/>
        <pc:sldMkLst>
          <pc:docMk/>
          <pc:sldMk cId="3807479626" sldId="264"/>
        </pc:sldMkLst>
        <pc:spChg chg="mod">
          <ac:chgData name="Jan Pieter Kuijper" userId="11dce61d2819b281" providerId="LiveId" clId="{170F8F83-E83D-4B29-B3D8-4B7ADB3C1BE6}" dt="2020-02-04T11:07:22.549" v="20" actId="207"/>
          <ac:spMkLst>
            <pc:docMk/>
            <pc:sldMk cId="3807479626" sldId="264"/>
            <ac:spMk id="2050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38.382" v="6" actId="14826"/>
          <ac:picMkLst>
            <pc:docMk/>
            <pc:sldMk cId="3807479626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27.349" v="21" actId="207"/>
        <pc:sldMkLst>
          <pc:docMk/>
          <pc:sldMk cId="927011849" sldId="265"/>
        </pc:sldMkLst>
        <pc:spChg chg="mod">
          <ac:chgData name="Jan Pieter Kuijper" userId="11dce61d2819b281" providerId="LiveId" clId="{170F8F83-E83D-4B29-B3D8-4B7ADB3C1BE6}" dt="2020-02-04T11:07:27.349" v="21" actId="207"/>
          <ac:spMkLst>
            <pc:docMk/>
            <pc:sldMk cId="927011849" sldId="265"/>
            <ac:spMk id="3074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48.374" v="7" actId="14826"/>
          <ac:picMkLst>
            <pc:docMk/>
            <pc:sldMk cId="927011849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31.588" v="22" actId="207"/>
        <pc:sldMkLst>
          <pc:docMk/>
          <pc:sldMk cId="2097910801" sldId="266"/>
        </pc:sldMkLst>
        <pc:spChg chg="mod">
          <ac:chgData name="Jan Pieter Kuijper" userId="11dce61d2819b281" providerId="LiveId" clId="{170F8F83-E83D-4B29-B3D8-4B7ADB3C1BE6}" dt="2020-02-04T11:07:31.588" v="22" actId="207"/>
          <ac:spMkLst>
            <pc:docMk/>
            <pc:sldMk cId="2097910801" sldId="266"/>
            <ac:spMk id="4098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5:58.689" v="8" actId="14826"/>
          <ac:picMkLst>
            <pc:docMk/>
            <pc:sldMk cId="2097910801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40.641" v="24" actId="207"/>
        <pc:sldMkLst>
          <pc:docMk/>
          <pc:sldMk cId="2753873281" sldId="267"/>
        </pc:sldMkLst>
        <pc:spChg chg="mod">
          <ac:chgData name="Jan Pieter Kuijper" userId="11dce61d2819b281" providerId="LiveId" clId="{170F8F83-E83D-4B29-B3D8-4B7ADB3C1BE6}" dt="2020-02-04T11:07:40.641" v="24" actId="207"/>
          <ac:spMkLst>
            <pc:docMk/>
            <pc:sldMk cId="2753873281" sldId="267"/>
            <ac:spMk id="2050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6:22.348" v="10" actId="14826"/>
          <ac:picMkLst>
            <pc:docMk/>
            <pc:sldMk cId="2753873281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44.721" v="25" actId="207"/>
        <pc:sldMkLst>
          <pc:docMk/>
          <pc:sldMk cId="1668061203" sldId="268"/>
        </pc:sldMkLst>
        <pc:spChg chg="mod">
          <ac:chgData name="Jan Pieter Kuijper" userId="11dce61d2819b281" providerId="LiveId" clId="{170F8F83-E83D-4B29-B3D8-4B7ADB3C1BE6}" dt="2020-02-04T11:07:44.721" v="25" actId="207"/>
          <ac:spMkLst>
            <pc:docMk/>
            <pc:sldMk cId="1668061203" sldId="268"/>
            <ac:spMk id="3074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6:33.167" v="11" actId="14826"/>
          <ac:picMkLst>
            <pc:docMk/>
            <pc:sldMk cId="1668061203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70F8F83-E83D-4B29-B3D8-4B7ADB3C1BE6}" dt="2020-02-04T11:07:36.088" v="23" actId="207"/>
        <pc:sldMkLst>
          <pc:docMk/>
          <pc:sldMk cId="563438215" sldId="269"/>
        </pc:sldMkLst>
        <pc:spChg chg="mod">
          <ac:chgData name="Jan Pieter Kuijper" userId="11dce61d2819b281" providerId="LiveId" clId="{170F8F83-E83D-4B29-B3D8-4B7ADB3C1BE6}" dt="2020-02-04T11:07:36.088" v="23" actId="207"/>
          <ac:spMkLst>
            <pc:docMk/>
            <pc:sldMk cId="563438215" sldId="269"/>
            <ac:spMk id="4098" creationId="{00000000-0000-0000-0000-000000000000}"/>
          </ac:spMkLst>
        </pc:spChg>
        <pc:picChg chg="mod">
          <ac:chgData name="Jan Pieter Kuijper" userId="11dce61d2819b281" providerId="LiveId" clId="{170F8F83-E83D-4B29-B3D8-4B7ADB3C1BE6}" dt="2020-02-04T11:06:08.333" v="9" actId="14826"/>
          <ac:picMkLst>
            <pc:docMk/>
            <pc:sldMk cId="563438215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70F8F83-E83D-4B29-B3D8-4B7ADB3C1BE6}" dt="2020-02-04T11:06:48.673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875039744" sldId="2147483649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1104021706" sldId="2147483650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598996877" sldId="2147483651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13710939" sldId="2147483652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3950492770" sldId="2147483653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1595162411" sldId="2147483654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2563189020" sldId="2147483655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1446663593" sldId="2147483656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3368835882" sldId="2147483657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184482071" sldId="2147483658"/>
          </pc:sldLayoutMkLst>
        </pc:sldLayoutChg>
        <pc:sldLayoutChg chg="setBg">
          <pc:chgData name="Jan Pieter Kuijper" userId="11dce61d2819b281" providerId="LiveId" clId="{170F8F83-E83D-4B29-B3D8-4B7ADB3C1BE6}" dt="2020-02-04T11:06:48.673" v="13"/>
          <pc:sldLayoutMkLst>
            <pc:docMk/>
            <pc:sldMasterMk cId="0" sldId="2147483648"/>
            <pc:sldLayoutMk cId="25236259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494A0-B1B6-4C6A-9DF5-7FE5526CA3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503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DBB-23A1-4810-8EF8-13B57B692C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4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5C061-3EE6-4573-9702-BE6F81A438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362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D795-755E-498A-BE43-E5DD3C3853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40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246A-F72B-4A94-B942-0813F2017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89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C3507-14C2-486C-95B5-906F776691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71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8552-4AC6-4E62-BD67-A6A621214D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04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0311-D743-4DD2-86DF-4B49A3D27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16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EAB7-34AF-4BC6-B66C-6D5D561CBA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318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607E-5F5A-4E22-97FE-88FBD3B83E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666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B55D-263B-4B22-83CD-C1EFC6FCE3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88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14EC3A-E774-4623-8E9A-769A7D3A6C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420"/>
            <a:ext cx="8128000" cy="436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3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87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49"/>
            <a:ext cx="8128000" cy="224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359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49"/>
            <a:ext cx="8128000" cy="224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49"/>
            <a:ext cx="8128000" cy="224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31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661"/>
            <a:ext cx="8128000" cy="44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1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549"/>
            <a:ext cx="8128000" cy="224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1080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52</cp:revision>
  <dcterms:created xsi:type="dcterms:W3CDTF">2004-09-21T10:26:12Z</dcterms:created>
  <dcterms:modified xsi:type="dcterms:W3CDTF">2020-02-04T11:07:44Z</dcterms:modified>
</cp:coreProperties>
</file>