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494A0-B1B6-4C6A-9DF5-7FE5526CA3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503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3DBB-23A1-4810-8EF8-13B57B692CC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448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5C061-3EE6-4573-9702-BE6F81A438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362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BD795-755E-498A-BE43-E5DD3C3853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0402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7246A-F72B-4A94-B942-0813F20179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899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C3507-14C2-486C-95B5-906F776691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71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18552-4AC6-4E62-BD67-A6A621214D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049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F0311-D743-4DD2-86DF-4B49A3D277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9516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3EAB7-34AF-4BC6-B66C-6D5D561CBA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6318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5607E-5F5A-4E22-97FE-88FBD3B83EA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4666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5B55D-263B-4B22-83CD-C1EFC6FCE31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6883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114EC3A-E774-4623-8E9A-769A7D3A6C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438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873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4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06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4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69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1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4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31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479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1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01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4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91080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52</cp:revision>
  <dcterms:created xsi:type="dcterms:W3CDTF">2004-09-21T10:26:12Z</dcterms:created>
  <dcterms:modified xsi:type="dcterms:W3CDTF">2020-02-04T10:45:46Z</dcterms:modified>
</cp:coreProperties>
</file>