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9" r:id="rId11"/>
    <p:sldId id="267" r:id="rId12"/>
    <p:sldId id="268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B19CD4-4E4E-4E4E-B4D7-D15300237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F963E32-54EC-4167-9845-A5A62A59CB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A4F41F3-7886-4A1A-BA02-2AE5508D3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8F74-3CCF-447A-B262-06555FD1660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E1D3924-B0B3-4DAF-8821-D7B0DB7BD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700921-C58A-4C99-ACED-0373A5D11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0363-EB50-440D-93A8-2412EA4EC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4050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AC2B4D-BD74-434C-B8E9-02DA10860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B6DB5F1-D5DF-460E-997C-8517FC7551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EA18D0-329B-4300-A2F4-6E6785A48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8F74-3CCF-447A-B262-06555FD1660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9042F53-2470-4FBB-9927-9B2B442B7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3168F0-2E51-433F-9D42-211B72AF2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0363-EB50-440D-93A8-2412EA4EC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4226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227C1FD-0E03-498B-8377-9EA7281F81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D02C300-C1F0-4C29-B5A4-D008E7CE4B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71455FE-B35E-4EF9-96A0-65B0268A3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8F74-3CCF-447A-B262-06555FD1660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BBD1D6-9698-4D47-91AD-47D44B589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E828F76-90A4-4121-8171-3D7C29BC9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0363-EB50-440D-93A8-2412EA4EC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2799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1D8C7C-C8C0-4B4D-8768-9CB428122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25DD42-1CA1-4E8E-99D2-BE13E6CB6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70564B-231D-46DC-A699-6119F85AE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8F74-3CCF-447A-B262-06555FD1660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4B1CACE-3783-46F3-9CDB-4EB9F2788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91F214E-3E4F-4DA0-9A8B-755AA9280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0363-EB50-440D-93A8-2412EA4EC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9943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8994EF-0B28-4B13-9D1E-D31A430DD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1C998BB-F850-4457-BAE8-151B7262C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48192F0-A86B-4510-A665-924A1354F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8F74-3CCF-447A-B262-06555FD1660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961653-B8B3-4347-8957-94F15B2A3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8D501A5-CD9D-443B-BC5F-54DB9E972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0363-EB50-440D-93A8-2412EA4EC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5327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50DBA5-86C7-40C4-8A03-4594C074E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C0CAC8-696A-4C4C-A021-E5E895994D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0426B00-9DEF-4E26-A9C7-E073A8E7E7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4D429E3-4F62-4DBE-A744-C587C1E81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8F74-3CCF-447A-B262-06555FD1660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35BAE53-8632-48EE-B27B-F6FE9A78A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61967F3-5858-459E-80E7-8F7714D18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0363-EB50-440D-93A8-2412EA4EC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780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9FA1CB-1841-48FE-A22E-0FE712E8B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BFE1199-C274-4142-9409-36EB5312F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671FCA8-94E2-4568-9DFB-A9FB329A4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11A2D15-50EA-43E4-850C-9D850D22D5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91D5621-BC7D-4C4A-9698-5D0C081AF3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707C9B1-BB50-460F-9C7C-9958A6892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8F74-3CCF-447A-B262-06555FD1660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B4BAFBE-4C1A-46C2-A04B-8FA102B2D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B324275-A67E-4E49-9425-0A72656D0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0363-EB50-440D-93A8-2412EA4EC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8013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B5C1DB-63A8-4B1E-8423-F0712692E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76CA94A-8CF5-4819-8630-595F578FB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8F74-3CCF-447A-B262-06555FD1660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5F6EC1C-EF9E-4865-A8B7-E5555343D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F5C80E0-48DD-4078-A5A1-BF1D4BA58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0363-EB50-440D-93A8-2412EA4EC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5124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ADD3CF5-4448-4105-AA09-0658BA111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8F74-3CCF-447A-B262-06555FD1660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60DC2D6-6995-48D1-A4AE-4FA58CF13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056E22D-8773-4941-8A38-4E956134A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0363-EB50-440D-93A8-2412EA4EC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6049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5D1BB2-DC0C-4E68-8047-49E8CB06F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DBBCF9-8DB2-45D2-8233-CDDCF1523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5466796-2548-4E8F-B727-A244E136D5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7147702-FFDE-4070-AE4B-915A87928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8F74-3CCF-447A-B262-06555FD1660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45A30AD-4C9E-4724-893E-397F245C2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F009AEC-69EA-4325-8C11-DC9FC41DE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0363-EB50-440D-93A8-2412EA4EC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632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5FA2C7-3070-4801-A0E7-4D4FB1F3F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E044200-C61A-4FDC-8274-F3E1C8485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DFD8803-847D-432F-9476-7DEF9F671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AA53026-D67A-4ABD-922E-2A5DC22AF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8F74-3CCF-447A-B262-06555FD1660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70097AA-4ACC-44CE-B863-272D38E3D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6FB9614-71CF-42AD-9917-1AD9213B9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0363-EB50-440D-93A8-2412EA4EC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088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73CC652-2A13-4AE0-94BA-53B8E60DC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28E35B7-5D39-43DD-A669-20BC3E9D76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B0DF66-2D91-451A-A939-584B4D82A0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D8F74-3CCF-447A-B262-06555FD1660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2FC80F-5107-476F-8966-86828BCE36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D1DD675-6B90-4B2A-8989-325530CAB1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20363-EB50-440D-93A8-2412EA4EC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9827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8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4915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3438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8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3873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252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8061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4984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252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8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2697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8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9186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252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5315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8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479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71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7011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48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252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791080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216</Words>
  <Application>Microsoft Office PowerPoint</Application>
  <PresentationFormat>Breedbeeld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2022-02-05T08:07:14Z</dcterms:created>
  <dcterms:modified xsi:type="dcterms:W3CDTF">2022-02-05T08:08:29Z</dcterms:modified>
</cp:coreProperties>
</file>