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15614-E38C-41FB-B048-BFCBF3C075F8}" v="14" dt="2019-12-11T15:18:18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BB15614-E38C-41FB-B048-BFCBF3C075F8}"/>
    <pc:docChg chg="modSld modMainMaster">
      <pc:chgData name="Jan Pieter Kuijper" userId="11dce61d2819b281" providerId="LiveId" clId="{3BB15614-E38C-41FB-B048-BFCBF3C075F8}" dt="2019-12-11T15:18:18.128" v="13" actId="207"/>
      <pc:docMkLst>
        <pc:docMk/>
      </pc:docMkLst>
      <pc:sldChg chg="modSp setBg">
        <pc:chgData name="Jan Pieter Kuijper" userId="11dce61d2819b281" providerId="LiveId" clId="{3BB15614-E38C-41FB-B048-BFCBF3C075F8}" dt="2019-12-11T15:17:53.893" v="8" actId="207"/>
        <pc:sldMkLst>
          <pc:docMk/>
          <pc:sldMk cId="0" sldId="258"/>
        </pc:sldMkLst>
        <pc:spChg chg="mod">
          <ac:chgData name="Jan Pieter Kuijper" userId="11dce61d2819b281" providerId="LiveId" clId="{3BB15614-E38C-41FB-B048-BFCBF3C075F8}" dt="2019-12-11T15:17:53.893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3BB15614-E38C-41FB-B048-BFCBF3C075F8}" dt="2019-12-11T15:16:31.930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3BB15614-E38C-41FB-B048-BFCBF3C075F8}" dt="2019-12-11T15:17:59.394" v="9" actId="207"/>
        <pc:sldMkLst>
          <pc:docMk/>
          <pc:sldMk cId="610424126" sldId="259"/>
        </pc:sldMkLst>
        <pc:spChg chg="mod">
          <ac:chgData name="Jan Pieter Kuijper" userId="11dce61d2819b281" providerId="LiveId" clId="{3BB15614-E38C-41FB-B048-BFCBF3C075F8}" dt="2019-12-11T15:17:59.394" v="9" actId="207"/>
          <ac:spMkLst>
            <pc:docMk/>
            <pc:sldMk cId="610424126" sldId="259"/>
            <ac:spMk id="2050" creationId="{00000000-0000-0000-0000-000000000000}"/>
          </ac:spMkLst>
        </pc:spChg>
        <pc:picChg chg="mod">
          <ac:chgData name="Jan Pieter Kuijper" userId="11dce61d2819b281" providerId="LiveId" clId="{3BB15614-E38C-41FB-B048-BFCBF3C075F8}" dt="2019-12-11T15:16:44.028" v="1" actId="14826"/>
          <ac:picMkLst>
            <pc:docMk/>
            <pc:sldMk cId="610424126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3BB15614-E38C-41FB-B048-BFCBF3C075F8}" dt="2019-12-11T15:18:03.564" v="10" actId="207"/>
        <pc:sldMkLst>
          <pc:docMk/>
          <pc:sldMk cId="1439852512" sldId="260"/>
        </pc:sldMkLst>
        <pc:spChg chg="mod">
          <ac:chgData name="Jan Pieter Kuijper" userId="11dce61d2819b281" providerId="LiveId" clId="{3BB15614-E38C-41FB-B048-BFCBF3C075F8}" dt="2019-12-11T15:18:03.564" v="10" actId="207"/>
          <ac:spMkLst>
            <pc:docMk/>
            <pc:sldMk cId="1439852512" sldId="260"/>
            <ac:spMk id="2050" creationId="{00000000-0000-0000-0000-000000000000}"/>
          </ac:spMkLst>
        </pc:spChg>
        <pc:picChg chg="mod">
          <ac:chgData name="Jan Pieter Kuijper" userId="11dce61d2819b281" providerId="LiveId" clId="{3BB15614-E38C-41FB-B048-BFCBF3C075F8}" dt="2019-12-11T15:16:55.063" v="2" actId="14826"/>
          <ac:picMkLst>
            <pc:docMk/>
            <pc:sldMk cId="1439852512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3BB15614-E38C-41FB-B048-BFCBF3C075F8}" dt="2019-12-11T15:18:09.318" v="11" actId="207"/>
        <pc:sldMkLst>
          <pc:docMk/>
          <pc:sldMk cId="1577691818" sldId="261"/>
        </pc:sldMkLst>
        <pc:spChg chg="mod">
          <ac:chgData name="Jan Pieter Kuijper" userId="11dce61d2819b281" providerId="LiveId" clId="{3BB15614-E38C-41FB-B048-BFCBF3C075F8}" dt="2019-12-11T15:18:09.318" v="11" actId="207"/>
          <ac:spMkLst>
            <pc:docMk/>
            <pc:sldMk cId="1577691818" sldId="261"/>
            <ac:spMk id="2050" creationId="{00000000-0000-0000-0000-000000000000}"/>
          </ac:spMkLst>
        </pc:spChg>
        <pc:picChg chg="mod">
          <ac:chgData name="Jan Pieter Kuijper" userId="11dce61d2819b281" providerId="LiveId" clId="{3BB15614-E38C-41FB-B048-BFCBF3C075F8}" dt="2019-12-11T15:17:07" v="3" actId="14826"/>
          <ac:picMkLst>
            <pc:docMk/>
            <pc:sldMk cId="1577691818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3BB15614-E38C-41FB-B048-BFCBF3C075F8}" dt="2019-12-11T15:18:13.257" v="12" actId="207"/>
        <pc:sldMkLst>
          <pc:docMk/>
          <pc:sldMk cId="177188455" sldId="262"/>
        </pc:sldMkLst>
        <pc:spChg chg="mod">
          <ac:chgData name="Jan Pieter Kuijper" userId="11dce61d2819b281" providerId="LiveId" clId="{3BB15614-E38C-41FB-B048-BFCBF3C075F8}" dt="2019-12-11T15:18:13.257" v="12" actId="207"/>
          <ac:spMkLst>
            <pc:docMk/>
            <pc:sldMk cId="177188455" sldId="262"/>
            <ac:spMk id="2050" creationId="{00000000-0000-0000-0000-000000000000}"/>
          </ac:spMkLst>
        </pc:spChg>
        <pc:picChg chg="mod">
          <ac:chgData name="Jan Pieter Kuijper" userId="11dce61d2819b281" providerId="LiveId" clId="{3BB15614-E38C-41FB-B048-BFCBF3C075F8}" dt="2019-12-11T15:17:20.229" v="4" actId="14826"/>
          <ac:picMkLst>
            <pc:docMk/>
            <pc:sldMk cId="177188455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3BB15614-E38C-41FB-B048-BFCBF3C075F8}" dt="2019-12-11T15:18:18.128" v="13" actId="207"/>
        <pc:sldMkLst>
          <pc:docMk/>
          <pc:sldMk cId="592063489" sldId="263"/>
        </pc:sldMkLst>
        <pc:spChg chg="mod">
          <ac:chgData name="Jan Pieter Kuijper" userId="11dce61d2819b281" providerId="LiveId" clId="{3BB15614-E38C-41FB-B048-BFCBF3C075F8}" dt="2019-12-11T15:18:18.128" v="13" actId="207"/>
          <ac:spMkLst>
            <pc:docMk/>
            <pc:sldMk cId="592063489" sldId="263"/>
            <ac:spMk id="2050" creationId="{00000000-0000-0000-0000-000000000000}"/>
          </ac:spMkLst>
        </pc:spChg>
        <pc:picChg chg="mod">
          <ac:chgData name="Jan Pieter Kuijper" userId="11dce61d2819b281" providerId="LiveId" clId="{3BB15614-E38C-41FB-B048-BFCBF3C075F8}" dt="2019-12-11T15:17:34.410" v="5" actId="14826"/>
          <ac:picMkLst>
            <pc:docMk/>
            <pc:sldMk cId="592063489" sldId="263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3BB15614-E38C-41FB-B048-BFCBF3C075F8}" dt="2019-12-11T15:17:47.047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432513182" sldId="2147483649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3798619360" sldId="2147483650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3076217647" sldId="2147483651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498380747" sldId="2147483652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2349012768" sldId="2147483653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3874881624" sldId="2147483654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3996595486" sldId="2147483655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2508217317" sldId="2147483656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4188597608" sldId="2147483657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1287761364" sldId="2147483658"/>
          </pc:sldLayoutMkLst>
        </pc:sldLayoutChg>
        <pc:sldLayoutChg chg="setBg">
          <pc:chgData name="Jan Pieter Kuijper" userId="11dce61d2819b281" providerId="LiveId" clId="{3BB15614-E38C-41FB-B048-BFCBF3C075F8}" dt="2019-12-11T15:17:47.047" v="7"/>
          <pc:sldLayoutMkLst>
            <pc:docMk/>
            <pc:sldMasterMk cId="0" sldId="2147483648"/>
            <pc:sldLayoutMk cId="28463800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635078"/>
            <a:ext cx="6096000" cy="431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635078"/>
            <a:ext cx="6096000" cy="431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2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5295" y="635000"/>
            <a:ext cx="6093410" cy="431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5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532" y="634999"/>
            <a:ext cx="6094936" cy="425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69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635078"/>
            <a:ext cx="6096000" cy="431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5937" y="634999"/>
            <a:ext cx="6092125" cy="4252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06348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2019-12-11T15:18:18Z</dcterms:modified>
</cp:coreProperties>
</file>