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47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47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2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47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1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5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47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4999"/>
            <a:ext cx="6096000" cy="425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6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47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47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4999"/>
            <a:ext cx="6096000" cy="425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6348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2019-12-11T11:50:06Z</dcterms:modified>
</cp:coreProperties>
</file>