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6A7755-19B0-46BE-8B29-F0DFF0287F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296900C-93AF-4D57-9468-374F227541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B6B0DE9-B85F-4789-9FFA-CDF79ED8B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0537-08E8-479C-877B-FAD71E6C0C7C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FB78C68-EE39-4C91-84EE-E215D40B7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9CF287E-1278-42CF-ACF3-811BD1ADC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6B03-A29E-43D9-9A4E-5C8317B2AD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8733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52EEAE-4CDE-4B4C-9944-E8ABC828F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871CCF0-C172-4EEE-A326-9A8EF59B37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9248960-443F-44FF-A071-CA931474F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0537-08E8-479C-877B-FAD71E6C0C7C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441297A-EBD4-474B-A2C4-93BEEA708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AF1FFA1-2040-47A2-8BC8-2DE0B3836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6B03-A29E-43D9-9A4E-5C8317B2AD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8303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892B85CA-4EF3-4CB4-A07B-F2F839615C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98CF6CA-FD97-4B90-A4DB-115AD00FF6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6469317-762F-4362-A12C-6B39155E2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0537-08E8-479C-877B-FAD71E6C0C7C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8C61542-6E63-4160-8576-4C31107C0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817B9D6-03E7-44B3-A65E-DBDB78550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6B03-A29E-43D9-9A4E-5C8317B2AD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1303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3D6DDA-6E28-4A0D-BBC0-451FDB175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808BFD5-B517-47DD-B5C7-6ED7D84854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D3AE746-4C4E-4B90-A858-395D7A5A6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0537-08E8-479C-877B-FAD71E6C0C7C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F488A24-DD3E-4021-A2DD-CC5D683C6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FEE1D89-C8D6-4837-BDA5-4AD6D5110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6B03-A29E-43D9-9A4E-5C8317B2AD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8360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FC3EEF-E4BF-4BD1-B3EE-31D4FF10B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DFB7DBA-95C4-4DF0-8484-C18E1DCD41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4F068AF-B035-4AA5-80CA-A2846DB6B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0537-08E8-479C-877B-FAD71E6C0C7C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21E2B75-08E7-402E-AD28-EA3E60814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8CC8785-D151-4F93-B67F-2222A17C0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6B03-A29E-43D9-9A4E-5C8317B2AD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5097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EE79DF-ED56-411F-BEB1-52486A975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016EEA-1D5E-4CD6-B287-95A3311B42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24C50B2-BF29-4278-9F44-496ECD9712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F11BE8B-4C74-4F12-9B07-F17E7722E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0537-08E8-479C-877B-FAD71E6C0C7C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29866FC-3EA8-4D7F-847C-61E2B68F2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C48A126-1606-4AFA-A873-337C8454C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6B03-A29E-43D9-9A4E-5C8317B2AD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8747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5FBC85-210B-488A-996B-A3EEEF243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0D4D0B9-5D06-45F1-86B8-3C8BCBDB05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54322BF-EA2C-46D2-8C8D-FF668829EE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E716D4FA-89F9-4754-AC96-7F9D474B2E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0EC3033-3B3D-4E6F-B97A-334A987FF0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73C9D12A-7004-4604-8F21-81CF18F38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0537-08E8-479C-877B-FAD71E6C0C7C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9F9F7AE4-987C-403E-9BE1-D71312199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060BE8C4-0C76-4C16-B003-C6E6B7523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6B03-A29E-43D9-9A4E-5C8317B2AD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8343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1F3AF4-45E8-4664-AE58-233862BFA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A5210E0-EB2A-4098-B239-24CC766A9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0537-08E8-479C-877B-FAD71E6C0C7C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1E1A895-3526-4FBA-85FA-CB207165C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A97BF9B-D1E8-4524-8948-914D41F00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6B03-A29E-43D9-9A4E-5C8317B2AD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4488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9A0608FB-5AAB-4662-9A56-4DCA6CC94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0537-08E8-479C-877B-FAD71E6C0C7C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8E5F446-A0A0-4D6F-A2BE-4937AC096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95A88B5-D8F5-43D4-9FF5-77A355DF1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6B03-A29E-43D9-9A4E-5C8317B2AD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7180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0C0E71-D9C8-4A1C-A229-38A87838B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0976345-C0E3-4018-89C5-6DF1F1E7E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22EBD95-CB7C-492D-A7F5-ACD7973DED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93504E4-FAC5-4C18-A356-E41940867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0537-08E8-479C-877B-FAD71E6C0C7C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DBE618D-C3AC-48C3-951B-609D0787C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4D417DE-80FE-4CD8-86A7-E563449AB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6B03-A29E-43D9-9A4E-5C8317B2AD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3799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90B777-2B9B-43A3-9EA3-AC38555B2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3E202E47-0E7A-40B2-A690-24AFC4708B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4C87466-CB75-4588-88A7-93300B7C8E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742BAD6-5208-47CB-ACCA-536071105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0537-08E8-479C-877B-FAD71E6C0C7C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E6B4FC8-1A7A-4C18-92E3-210FC38C4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EDFCA3E-9575-41DC-BA3C-F1D10393F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6B03-A29E-43D9-9A4E-5C8317B2AD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944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4CA331A4-CF6A-41B5-BD73-8959AB4C7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2DC0241-C720-4605-9A20-FE76058BE8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F944C59-67AF-49AE-AAFF-60707FE8FB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F0537-08E8-479C-877B-FAD71E6C0C7C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3AA3D94-3D5E-47D3-A7C9-280CD580C7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427ACDB-E613-485E-9D53-1C35FD8E7E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76B03-A29E-43D9-9A4E-5C8317B2AD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3818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47 (DNP) 	t. A.J.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Maasland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; m. Genève 1551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0" y="381000"/>
            <a:ext cx="7112000" cy="5035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47 (DNP) 	t. A.J.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Maasland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; m. Genève 1551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0" y="381000"/>
            <a:ext cx="7112000" cy="5035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0424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47 (DNP) 	t. A.J.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Maasland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; m. Genève 1551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0" y="380999"/>
            <a:ext cx="7112000" cy="5033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9852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47 (DNP) 	t. A.J.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Maasland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; m. Genève 1551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0" y="381000"/>
            <a:ext cx="7112000" cy="4963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7691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47 (DNP) 	t. A.J.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Maasland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; m. Genève 1551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0" y="381000"/>
            <a:ext cx="7112000" cy="5035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188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47 (DNP) 	t. A.J.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Maasland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; m. Genève 1551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0" y="381000"/>
            <a:ext cx="7112000" cy="4961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206348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</Words>
  <Application>Microsoft Office PowerPoint</Application>
  <PresentationFormat>Breedbeeld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2</cp:revision>
  <dcterms:created xsi:type="dcterms:W3CDTF">2022-02-05T08:06:25Z</dcterms:created>
  <dcterms:modified xsi:type="dcterms:W3CDTF">2022-02-05T11:16:33Z</dcterms:modified>
</cp:coreProperties>
</file>