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E7592F-E378-4911-A6AD-BA9B08F720C0}" v="15" dt="2019-12-09T16:09:20.7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56" d="100"/>
          <a:sy n="56" d="100"/>
        </p:scale>
        <p:origin x="538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36E7592F-E378-4911-A6AD-BA9B08F720C0}"/>
    <pc:docChg chg="modSld modMainMaster">
      <pc:chgData name="Jan Pieter Kuijper" userId="11dce61d2819b281" providerId="LiveId" clId="{36E7592F-E378-4911-A6AD-BA9B08F720C0}" dt="2019-12-09T16:09:20.720" v="14" actId="14826"/>
      <pc:docMkLst>
        <pc:docMk/>
      </pc:docMkLst>
      <pc:sldChg chg="modSp setBg">
        <pc:chgData name="Jan Pieter Kuijper" userId="11dce61d2819b281" providerId="LiveId" clId="{36E7592F-E378-4911-A6AD-BA9B08F720C0}" dt="2019-12-09T14:11:30.528" v="8" actId="207"/>
        <pc:sldMkLst>
          <pc:docMk/>
          <pc:sldMk cId="0" sldId="258"/>
        </pc:sldMkLst>
        <pc:spChg chg="mod">
          <ac:chgData name="Jan Pieter Kuijper" userId="11dce61d2819b281" providerId="LiveId" clId="{36E7592F-E378-4911-A6AD-BA9B08F720C0}" dt="2019-12-09T14:11:30.528" v="8" actId="207"/>
          <ac:spMkLst>
            <pc:docMk/>
            <pc:sldMk cId="0" sldId="258"/>
            <ac:spMk id="2050" creationId="{00000000-0000-0000-0000-000000000000}"/>
          </ac:spMkLst>
        </pc:spChg>
        <pc:picChg chg="mod">
          <ac:chgData name="Jan Pieter Kuijper" userId="11dce61d2819b281" providerId="LiveId" clId="{36E7592F-E378-4911-A6AD-BA9B08F720C0}" dt="2019-12-09T14:09:56.356" v="0" actId="14826"/>
          <ac:picMkLst>
            <pc:docMk/>
            <pc:sldMk cId="0" sldId="258"/>
            <ac:picMk id="2051" creationId="{00000000-0000-0000-0000-000000000000}"/>
          </ac:picMkLst>
        </pc:picChg>
      </pc:sldChg>
      <pc:sldChg chg="modSp">
        <pc:chgData name="Jan Pieter Kuijper" userId="11dce61d2819b281" providerId="LiveId" clId="{36E7592F-E378-4911-A6AD-BA9B08F720C0}" dt="2019-12-09T14:11:35.190" v="9" actId="207"/>
        <pc:sldMkLst>
          <pc:docMk/>
          <pc:sldMk cId="0" sldId="259"/>
        </pc:sldMkLst>
        <pc:spChg chg="mod">
          <ac:chgData name="Jan Pieter Kuijper" userId="11dce61d2819b281" providerId="LiveId" clId="{36E7592F-E378-4911-A6AD-BA9B08F720C0}" dt="2019-12-09T14:11:35.190" v="9" actId="207"/>
          <ac:spMkLst>
            <pc:docMk/>
            <pc:sldMk cId="0" sldId="259"/>
            <ac:spMk id="3074" creationId="{00000000-0000-0000-0000-000000000000}"/>
          </ac:spMkLst>
        </pc:spChg>
        <pc:picChg chg="mod">
          <ac:chgData name="Jan Pieter Kuijper" userId="11dce61d2819b281" providerId="LiveId" clId="{36E7592F-E378-4911-A6AD-BA9B08F720C0}" dt="2019-12-09T14:10:09.495" v="1" actId="14826"/>
          <ac:picMkLst>
            <pc:docMk/>
            <pc:sldMk cId="0" sldId="259"/>
            <ac:picMk id="3075" creationId="{00000000-0000-0000-0000-000000000000}"/>
          </ac:picMkLst>
        </pc:picChg>
      </pc:sldChg>
      <pc:sldChg chg="modSp">
        <pc:chgData name="Jan Pieter Kuijper" userId="11dce61d2819b281" providerId="LiveId" clId="{36E7592F-E378-4911-A6AD-BA9B08F720C0}" dt="2019-12-09T14:11:39.383" v="10" actId="207"/>
        <pc:sldMkLst>
          <pc:docMk/>
          <pc:sldMk cId="0" sldId="260"/>
        </pc:sldMkLst>
        <pc:spChg chg="mod">
          <ac:chgData name="Jan Pieter Kuijper" userId="11dce61d2819b281" providerId="LiveId" clId="{36E7592F-E378-4911-A6AD-BA9B08F720C0}" dt="2019-12-09T14:11:39.383" v="10" actId="207"/>
          <ac:spMkLst>
            <pc:docMk/>
            <pc:sldMk cId="0" sldId="260"/>
            <ac:spMk id="4098" creationId="{00000000-0000-0000-0000-000000000000}"/>
          </ac:spMkLst>
        </pc:spChg>
        <pc:picChg chg="mod">
          <ac:chgData name="Jan Pieter Kuijper" userId="11dce61d2819b281" providerId="LiveId" clId="{36E7592F-E378-4911-A6AD-BA9B08F720C0}" dt="2019-12-09T14:10:20.400" v="2" actId="14826"/>
          <ac:picMkLst>
            <pc:docMk/>
            <pc:sldMk cId="0" sldId="260"/>
            <ac:picMk id="4099" creationId="{00000000-0000-0000-0000-000000000000}"/>
          </ac:picMkLst>
        </pc:picChg>
      </pc:sldChg>
      <pc:sldChg chg="modSp">
        <pc:chgData name="Jan Pieter Kuijper" userId="11dce61d2819b281" providerId="LiveId" clId="{36E7592F-E378-4911-A6AD-BA9B08F720C0}" dt="2019-12-09T14:11:43.981" v="11" actId="207"/>
        <pc:sldMkLst>
          <pc:docMk/>
          <pc:sldMk cId="0" sldId="261"/>
        </pc:sldMkLst>
        <pc:spChg chg="mod">
          <ac:chgData name="Jan Pieter Kuijper" userId="11dce61d2819b281" providerId="LiveId" clId="{36E7592F-E378-4911-A6AD-BA9B08F720C0}" dt="2019-12-09T14:11:43.981" v="11" actId="207"/>
          <ac:spMkLst>
            <pc:docMk/>
            <pc:sldMk cId="0" sldId="261"/>
            <ac:spMk id="5122" creationId="{00000000-0000-0000-0000-000000000000}"/>
          </ac:spMkLst>
        </pc:spChg>
        <pc:picChg chg="mod">
          <ac:chgData name="Jan Pieter Kuijper" userId="11dce61d2819b281" providerId="LiveId" clId="{36E7592F-E378-4911-A6AD-BA9B08F720C0}" dt="2019-12-09T14:10:32.749" v="3" actId="14826"/>
          <ac:picMkLst>
            <pc:docMk/>
            <pc:sldMk cId="0" sldId="261"/>
            <ac:picMk id="5123" creationId="{00000000-0000-0000-0000-000000000000}"/>
          </ac:picMkLst>
        </pc:picChg>
      </pc:sldChg>
      <pc:sldChg chg="modSp">
        <pc:chgData name="Jan Pieter Kuijper" userId="11dce61d2819b281" providerId="LiveId" clId="{36E7592F-E378-4911-A6AD-BA9B08F720C0}" dt="2019-12-09T14:11:48.274" v="12" actId="207"/>
        <pc:sldMkLst>
          <pc:docMk/>
          <pc:sldMk cId="0" sldId="262"/>
        </pc:sldMkLst>
        <pc:spChg chg="mod">
          <ac:chgData name="Jan Pieter Kuijper" userId="11dce61d2819b281" providerId="LiveId" clId="{36E7592F-E378-4911-A6AD-BA9B08F720C0}" dt="2019-12-09T14:11:48.274" v="12" actId="207"/>
          <ac:spMkLst>
            <pc:docMk/>
            <pc:sldMk cId="0" sldId="262"/>
            <ac:spMk id="6146" creationId="{00000000-0000-0000-0000-000000000000}"/>
          </ac:spMkLst>
        </pc:spChg>
        <pc:picChg chg="mod">
          <ac:chgData name="Jan Pieter Kuijper" userId="11dce61d2819b281" providerId="LiveId" clId="{36E7592F-E378-4911-A6AD-BA9B08F720C0}" dt="2019-12-09T14:10:45.536" v="4" actId="14826"/>
          <ac:picMkLst>
            <pc:docMk/>
            <pc:sldMk cId="0" sldId="262"/>
            <ac:picMk id="6147" creationId="{00000000-0000-0000-0000-000000000000}"/>
          </ac:picMkLst>
        </pc:picChg>
      </pc:sldChg>
      <pc:sldChg chg="modSp">
        <pc:chgData name="Jan Pieter Kuijper" userId="11dce61d2819b281" providerId="LiveId" clId="{36E7592F-E378-4911-A6AD-BA9B08F720C0}" dt="2019-12-09T16:09:20.720" v="14" actId="14826"/>
        <pc:sldMkLst>
          <pc:docMk/>
          <pc:sldMk cId="0" sldId="263"/>
        </pc:sldMkLst>
        <pc:spChg chg="mod">
          <ac:chgData name="Jan Pieter Kuijper" userId="11dce61d2819b281" providerId="LiveId" clId="{36E7592F-E378-4911-A6AD-BA9B08F720C0}" dt="2019-12-09T14:11:53.250" v="13" actId="207"/>
          <ac:spMkLst>
            <pc:docMk/>
            <pc:sldMk cId="0" sldId="263"/>
            <ac:spMk id="7170" creationId="{00000000-0000-0000-0000-000000000000}"/>
          </ac:spMkLst>
        </pc:spChg>
        <pc:picChg chg="mod">
          <ac:chgData name="Jan Pieter Kuijper" userId="11dce61d2819b281" providerId="LiveId" clId="{36E7592F-E378-4911-A6AD-BA9B08F720C0}" dt="2019-12-09T16:09:20.720" v="14" actId="14826"/>
          <ac:picMkLst>
            <pc:docMk/>
            <pc:sldMk cId="0" sldId="263"/>
            <ac:picMk id="7171" creationId="{00000000-0000-0000-0000-000000000000}"/>
          </ac:picMkLst>
        </pc:picChg>
      </pc:sldChg>
      <pc:sldMasterChg chg="setBg modSldLayout">
        <pc:chgData name="Jan Pieter Kuijper" userId="11dce61d2819b281" providerId="LiveId" clId="{36E7592F-E378-4911-A6AD-BA9B08F720C0}" dt="2019-12-09T14:11:24.924" v="7"/>
        <pc:sldMasterMkLst>
          <pc:docMk/>
          <pc:sldMasterMk cId="0" sldId="2147483648"/>
        </pc:sldMasterMkLst>
        <pc:sldLayoutChg chg="setBg">
          <pc:chgData name="Jan Pieter Kuijper" userId="11dce61d2819b281" providerId="LiveId" clId="{36E7592F-E378-4911-A6AD-BA9B08F720C0}" dt="2019-12-09T14:11:24.924" v="7"/>
          <pc:sldLayoutMkLst>
            <pc:docMk/>
            <pc:sldMasterMk cId="0" sldId="2147483648"/>
            <pc:sldLayoutMk cId="2553785928" sldId="2147483649"/>
          </pc:sldLayoutMkLst>
        </pc:sldLayoutChg>
        <pc:sldLayoutChg chg="setBg">
          <pc:chgData name="Jan Pieter Kuijper" userId="11dce61d2819b281" providerId="LiveId" clId="{36E7592F-E378-4911-A6AD-BA9B08F720C0}" dt="2019-12-09T14:11:24.924" v="7"/>
          <pc:sldLayoutMkLst>
            <pc:docMk/>
            <pc:sldMasterMk cId="0" sldId="2147483648"/>
            <pc:sldLayoutMk cId="2044988581" sldId="2147483650"/>
          </pc:sldLayoutMkLst>
        </pc:sldLayoutChg>
        <pc:sldLayoutChg chg="setBg">
          <pc:chgData name="Jan Pieter Kuijper" userId="11dce61d2819b281" providerId="LiveId" clId="{36E7592F-E378-4911-A6AD-BA9B08F720C0}" dt="2019-12-09T14:11:24.924" v="7"/>
          <pc:sldLayoutMkLst>
            <pc:docMk/>
            <pc:sldMasterMk cId="0" sldId="2147483648"/>
            <pc:sldLayoutMk cId="1241037591" sldId="2147483651"/>
          </pc:sldLayoutMkLst>
        </pc:sldLayoutChg>
        <pc:sldLayoutChg chg="setBg">
          <pc:chgData name="Jan Pieter Kuijper" userId="11dce61d2819b281" providerId="LiveId" clId="{36E7592F-E378-4911-A6AD-BA9B08F720C0}" dt="2019-12-09T14:11:24.924" v="7"/>
          <pc:sldLayoutMkLst>
            <pc:docMk/>
            <pc:sldMasterMk cId="0" sldId="2147483648"/>
            <pc:sldLayoutMk cId="3914054380" sldId="2147483652"/>
          </pc:sldLayoutMkLst>
        </pc:sldLayoutChg>
        <pc:sldLayoutChg chg="setBg">
          <pc:chgData name="Jan Pieter Kuijper" userId="11dce61d2819b281" providerId="LiveId" clId="{36E7592F-E378-4911-A6AD-BA9B08F720C0}" dt="2019-12-09T14:11:24.924" v="7"/>
          <pc:sldLayoutMkLst>
            <pc:docMk/>
            <pc:sldMasterMk cId="0" sldId="2147483648"/>
            <pc:sldLayoutMk cId="3892701914" sldId="2147483653"/>
          </pc:sldLayoutMkLst>
        </pc:sldLayoutChg>
        <pc:sldLayoutChg chg="setBg">
          <pc:chgData name="Jan Pieter Kuijper" userId="11dce61d2819b281" providerId="LiveId" clId="{36E7592F-E378-4911-A6AD-BA9B08F720C0}" dt="2019-12-09T14:11:24.924" v="7"/>
          <pc:sldLayoutMkLst>
            <pc:docMk/>
            <pc:sldMasterMk cId="0" sldId="2147483648"/>
            <pc:sldLayoutMk cId="3537889986" sldId="2147483654"/>
          </pc:sldLayoutMkLst>
        </pc:sldLayoutChg>
        <pc:sldLayoutChg chg="setBg">
          <pc:chgData name="Jan Pieter Kuijper" userId="11dce61d2819b281" providerId="LiveId" clId="{36E7592F-E378-4911-A6AD-BA9B08F720C0}" dt="2019-12-09T14:11:24.924" v="7"/>
          <pc:sldLayoutMkLst>
            <pc:docMk/>
            <pc:sldMasterMk cId="0" sldId="2147483648"/>
            <pc:sldLayoutMk cId="3862258832" sldId="2147483655"/>
          </pc:sldLayoutMkLst>
        </pc:sldLayoutChg>
        <pc:sldLayoutChg chg="setBg">
          <pc:chgData name="Jan Pieter Kuijper" userId="11dce61d2819b281" providerId="LiveId" clId="{36E7592F-E378-4911-A6AD-BA9B08F720C0}" dt="2019-12-09T14:11:24.924" v="7"/>
          <pc:sldLayoutMkLst>
            <pc:docMk/>
            <pc:sldMasterMk cId="0" sldId="2147483648"/>
            <pc:sldLayoutMk cId="371572463" sldId="2147483656"/>
          </pc:sldLayoutMkLst>
        </pc:sldLayoutChg>
        <pc:sldLayoutChg chg="setBg">
          <pc:chgData name="Jan Pieter Kuijper" userId="11dce61d2819b281" providerId="LiveId" clId="{36E7592F-E378-4911-A6AD-BA9B08F720C0}" dt="2019-12-09T14:11:24.924" v="7"/>
          <pc:sldLayoutMkLst>
            <pc:docMk/>
            <pc:sldMasterMk cId="0" sldId="2147483648"/>
            <pc:sldLayoutMk cId="639456418" sldId="2147483657"/>
          </pc:sldLayoutMkLst>
        </pc:sldLayoutChg>
        <pc:sldLayoutChg chg="setBg">
          <pc:chgData name="Jan Pieter Kuijper" userId="11dce61d2819b281" providerId="LiveId" clId="{36E7592F-E378-4911-A6AD-BA9B08F720C0}" dt="2019-12-09T14:11:24.924" v="7"/>
          <pc:sldLayoutMkLst>
            <pc:docMk/>
            <pc:sldMasterMk cId="0" sldId="2147483648"/>
            <pc:sldLayoutMk cId="2472501572" sldId="2147483658"/>
          </pc:sldLayoutMkLst>
        </pc:sldLayoutChg>
        <pc:sldLayoutChg chg="setBg">
          <pc:chgData name="Jan Pieter Kuijper" userId="11dce61d2819b281" providerId="LiveId" clId="{36E7592F-E378-4911-A6AD-BA9B08F720C0}" dt="2019-12-09T14:11:24.924" v="7"/>
          <pc:sldLayoutMkLst>
            <pc:docMk/>
            <pc:sldMasterMk cId="0" sldId="2147483648"/>
            <pc:sldLayoutMk cId="1367971141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C0F63-6ED1-4D68-82DF-1E5E5B7EB66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53785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59E7D-1FF5-4BFE-8FC5-5557363506B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72501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ADC5F-1CA6-4E83-9620-65A1D6F7591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67971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CE94F-887C-4D45-8B5D-C8409D7EEB5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44988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5E9BD8-FAFE-408C-A5C1-5959F4FF849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41037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8EBA2-F807-477F-85A8-DD3631E0912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1405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086BE9-26CF-41F6-838F-B9B9984CD8C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92701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7C3047-68F7-4B2F-8C02-CCAAEF83304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37889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B1A89-FFFD-4A90-9896-1DD0D813770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62258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FF751-D23C-4C0A-BCF6-75CD8A0FF16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1572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3231F-DFD9-4FCE-AF15-456579F22F0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39456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B09FBDD-02F2-41F9-8212-5DD4CB9D8BD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46 (DNP)	t. A.J. Molenaar;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051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54800" y="635000"/>
            <a:ext cx="8634399" cy="445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46 (DNP)	t. A.J. Molenaar;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075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58669" y="635000"/>
            <a:ext cx="8626662" cy="446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46 (DNP)	t. A.J. Molenaar;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4099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58669" y="635000"/>
            <a:ext cx="8626662" cy="446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46 (DNP)	t. A.J. Molenaar;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5123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58669" y="635000"/>
            <a:ext cx="8626662" cy="446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46 (DNP)	t. A.J. Molenaar;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6147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58669" y="635000"/>
            <a:ext cx="8626662" cy="446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46 (DNP)	t. A.J. Molenaar;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7171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58669" y="635000"/>
            <a:ext cx="8626662" cy="446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108</Words>
  <Application>Microsoft Office PowerPoint</Application>
  <PresentationFormat>Diavoorstelling (4:3)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41</cp:revision>
  <dcterms:created xsi:type="dcterms:W3CDTF">2004-09-21T10:26:12Z</dcterms:created>
  <dcterms:modified xsi:type="dcterms:W3CDTF">2019-12-09T16:09:23Z</dcterms:modified>
</cp:coreProperties>
</file>