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C0F63-6ED1-4D68-82DF-1E5E5B7EB66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5378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59E7D-1FF5-4BFE-8FC5-5557363506B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7250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ADC5F-1CA6-4E83-9620-65A1D6F7591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67971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CE94F-887C-4D45-8B5D-C8409D7EEB5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44988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E9BD8-FAFE-408C-A5C1-5959F4FF849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41037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8EBA2-F807-477F-85A8-DD3631E0912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1405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86BE9-26CF-41F6-838F-B9B9984CD8C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92701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C3047-68F7-4B2F-8C02-CCAAEF83304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37889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B1A89-FFFD-4A90-9896-1DD0D813770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6225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FF751-D23C-4C0A-BCF6-75CD8A0FF16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1572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3231F-DFD9-4FCE-AF15-456579F22F0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39456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B09FBDD-02F2-41F9-8212-5DD4CB9D8BD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46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051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35000"/>
            <a:ext cx="8636000" cy="445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46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075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35000"/>
            <a:ext cx="8636000" cy="446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46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35000"/>
            <a:ext cx="8636000" cy="446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46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512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35000"/>
            <a:ext cx="8636000" cy="446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46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614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35000"/>
            <a:ext cx="8636000" cy="446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46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30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42</cp:revision>
  <dcterms:created xsi:type="dcterms:W3CDTF">2004-09-21T10:26:12Z</dcterms:created>
  <dcterms:modified xsi:type="dcterms:W3CDTF">2019-12-09T14:49:46Z</dcterms:modified>
</cp:coreProperties>
</file>