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C4AA4-B3EB-4676-8731-64FEA3866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809873-27C1-457C-A599-1000DEAA0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A86314-EAD0-4BFF-87EC-6EA18CAB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B69E1-F5DE-4BEF-AF98-08877794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95037E-901F-4D3A-BC6E-8616D304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60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07CB74-4FAE-45B1-84CD-00F21C2F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14F648-4BBD-4701-8317-12A594FB4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DB41A2-421E-461E-94B9-5B681783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2E97D-562E-44FB-A473-E6000137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009CE5-74F3-4B3F-A0CF-9CD13771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99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1F5DD45-BCDC-4560-8F2D-2091239AE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113FC6-8C49-421A-9B71-21F3BFB07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A6790E-9E13-4AE0-8E7D-95010351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340128-B47F-46E1-ABCB-305BA308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204D2E-8D86-4183-8DC3-8470A5CC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04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527CC-D61F-4568-A997-DF14AB94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C0BA09-4900-457E-81FC-7973D4EC7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638283-AF4A-4F61-B148-3AFF928B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409668-0F77-4D48-A8E7-9361DFD0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05D15A-11B9-42C5-9529-CF242CCE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14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9E843-1488-4174-8110-7984EB5F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9C261C-BDF6-4142-91AF-B14D93E21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E4982-925F-404E-8C07-F61D38C5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298F7-FB3A-4364-AD19-2EC21212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D8D632-CEE3-4260-881C-597D05CF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94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A4B61-305A-4F55-A9DD-39ED1100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C42688-4C6E-4245-8F69-E24AFB72A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D5AE75-8FBC-440C-BC23-47BFF2A4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9FB2F4-3281-4280-BF70-601FFFB2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7EA8F6-D93C-46E4-BD02-DD2E61D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F51B42-1ACF-44E9-B034-AC570CED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2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8FB9E-99F8-4416-893A-EAA96E11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959B20-EAD9-484E-9857-C5E0AAC36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6E9FEB-D721-4F60-A835-919F55A4B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9A7D4D-5D2B-422D-AF01-7B7536F79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1A02C2-DF87-4F91-97A3-160777E88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C80676-D177-4663-A65C-1AF2B38E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3A82013-A938-40C7-90DB-0AE22640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35B256-1587-4BCD-860C-6BE1D915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92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61C05-1311-4549-8582-11E9A957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18F97C-49B5-4088-A840-E39E6C51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DF6BAF-9EED-4166-A7FA-E4485C4F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0B7502-50AE-44BC-8678-12776660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8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1F6242-F195-4F21-968B-1FF8C978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17469A8-2D67-4CAC-A57C-19701EF1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4D8F58-2F4E-4C4E-A267-6A487763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33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71D4F-2724-4FC6-A6B6-38E0B303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BF2C3-8F37-4E17-A996-B877B8B2B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1EE937-E54E-4EBA-86CE-99F1B2F9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0F9B71-2001-4C38-96EA-4EDEEF20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FFEBAB-C4EB-4350-9B8B-30F5C461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458E45-C1AD-4523-AC4B-E24A955F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4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FD4BD-093F-4847-872B-757ACAAD1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757ACA-45B7-4C1B-B100-3D3E32BA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91D865-74EC-4585-BC65-5D6B78B2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2B8403-C434-4317-B6B9-7BF1310E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D26B0-93A0-4C45-A68C-92F022ED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C5CC53-BF72-436D-89B8-E61C219D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42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5DB8688-FC0F-4A75-A07D-5ABCA496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7897F4-F4D4-4D11-AA3F-53F3F10C5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BB8AF6-5A33-4EDB-9F7C-09659B666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A1CF1A-94D5-42CB-A058-7C2571767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04C59C-5DBA-4B61-A782-762353DCA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90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2022-02-05T08:02:51Z</dcterms:created>
  <dcterms:modified xsi:type="dcterms:W3CDTF">2022-02-05T08:05:26Z</dcterms:modified>
</cp:coreProperties>
</file>