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AAC47-FEFD-4BE5-995F-54C8E2B6E6BA}" v="2" dt="2021-09-19T14:08:48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0" d="100"/>
          <a:sy n="50" d="100"/>
        </p:scale>
        <p:origin x="48" y="6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AADAAC47-FEFD-4BE5-995F-54C8E2B6E6BA}"/>
    <pc:docChg chg="modSld">
      <pc:chgData name="Jan Pieter Kuijper" userId="11dce61d2819b281" providerId="LiveId" clId="{AADAAC47-FEFD-4BE5-995F-54C8E2B6E6BA}" dt="2021-09-19T14:08:48.597" v="1" actId="14100"/>
      <pc:docMkLst>
        <pc:docMk/>
      </pc:docMkLst>
      <pc:sldChg chg="modSp">
        <pc:chgData name="Jan Pieter Kuijper" userId="11dce61d2819b281" providerId="LiveId" clId="{AADAAC47-FEFD-4BE5-995F-54C8E2B6E6BA}" dt="2021-09-19T14:08:48.597" v="1" actId="14100"/>
        <pc:sldMkLst>
          <pc:docMk/>
          <pc:sldMk cId="0" sldId="265"/>
        </pc:sldMkLst>
        <pc:picChg chg="mod">
          <ac:chgData name="Jan Pieter Kuijper" userId="11dce61d2819b281" providerId="LiveId" clId="{AADAAC47-FEFD-4BE5-995F-54C8E2B6E6BA}" dt="2021-09-19T14:08:48.597" v="1" actId="14100"/>
          <ac:picMkLst>
            <pc:docMk/>
            <pc:sldMk cId="0" sldId="265"/>
            <ac:picMk id="3" creationId="{00000000-0000-0000-0000-000000000000}"/>
          </ac:picMkLst>
        </pc:picChg>
      </pc:sldChg>
    </pc:docChg>
  </pc:docChgLst>
  <pc:docChgLst>
    <pc:chgData name="Jan Pieter Kuijper" userId="11dce61d2819b281" providerId="LiveId" clId="{1825E1E5-5CAC-4B3E-97EE-D302982A03AD}"/>
    <pc:docChg chg="modSld sldOrd modMainMaster">
      <pc:chgData name="Jan Pieter Kuijper" userId="11dce61d2819b281" providerId="LiveId" clId="{1825E1E5-5CAC-4B3E-97EE-D302982A03AD}" dt="2020-02-07T14:04:16.076" v="27" actId="207"/>
      <pc:docMkLst>
        <pc:docMk/>
      </pc:docMkLst>
      <pc:sldChg chg="modSp setBg">
        <pc:chgData name="Jan Pieter Kuijper" userId="11dce61d2819b281" providerId="LiveId" clId="{1825E1E5-5CAC-4B3E-97EE-D302982A03AD}" dt="2020-02-07T14:03:13.882" v="14" actId="207"/>
        <pc:sldMkLst>
          <pc:docMk/>
          <pc:sldMk cId="0" sldId="258"/>
        </pc:sldMkLst>
        <pc:spChg chg="mod">
          <ac:chgData name="Jan Pieter Kuijper" userId="11dce61d2819b281" providerId="LiveId" clId="{1825E1E5-5CAC-4B3E-97EE-D302982A03AD}" dt="2020-02-07T14:03:13.882" v="14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1825E1E5-5CAC-4B3E-97EE-D302982A03AD}" dt="2020-02-07T14:00:43.405" v="0" actId="14826"/>
          <ac:picMkLst>
            <pc:docMk/>
            <pc:sldMk cId="0" sldId="258"/>
            <ac:picMk id="3" creationId="{00000000-0000-0000-0000-000000000000}"/>
          </ac:picMkLst>
        </pc:picChg>
      </pc:sldChg>
      <pc:sldChg chg="modSp ord">
        <pc:chgData name="Jan Pieter Kuijper" userId="11dce61d2819b281" providerId="LiveId" clId="{1825E1E5-5CAC-4B3E-97EE-D302982A03AD}" dt="2020-02-07T14:03:21.830" v="17"/>
        <pc:sldMkLst>
          <pc:docMk/>
          <pc:sldMk cId="0" sldId="259"/>
        </pc:sldMkLst>
        <pc:spChg chg="mod">
          <ac:chgData name="Jan Pieter Kuijper" userId="11dce61d2819b281" providerId="LiveId" clId="{1825E1E5-5CAC-4B3E-97EE-D302982A03AD}" dt="2020-02-07T14:03:18.472" v="15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1825E1E5-5CAC-4B3E-97EE-D302982A03AD}" dt="2020-02-07T14:00:54.428" v="1" actId="14826"/>
          <ac:picMkLst>
            <pc:docMk/>
            <pc:sldMk cId="0" sldId="259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825E1E5-5CAC-4B3E-97EE-D302982A03AD}" dt="2020-02-07T14:03:36.138" v="18" actId="207"/>
        <pc:sldMkLst>
          <pc:docMk/>
          <pc:sldMk cId="0" sldId="260"/>
        </pc:sldMkLst>
        <pc:spChg chg="mod">
          <ac:chgData name="Jan Pieter Kuijper" userId="11dce61d2819b281" providerId="LiveId" clId="{1825E1E5-5CAC-4B3E-97EE-D302982A03AD}" dt="2020-02-07T14:03:36.138" v="18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1825E1E5-5CAC-4B3E-97EE-D302982A03AD}" dt="2020-02-07T14:01:05.934" v="2" actId="14826"/>
          <ac:picMkLst>
            <pc:docMk/>
            <pc:sldMk cId="0" sldId="26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825E1E5-5CAC-4B3E-97EE-D302982A03AD}" dt="2020-02-07T14:03:40.202" v="19" actId="207"/>
        <pc:sldMkLst>
          <pc:docMk/>
          <pc:sldMk cId="0" sldId="261"/>
        </pc:sldMkLst>
        <pc:spChg chg="mod">
          <ac:chgData name="Jan Pieter Kuijper" userId="11dce61d2819b281" providerId="LiveId" clId="{1825E1E5-5CAC-4B3E-97EE-D302982A03AD}" dt="2020-02-07T14:03:40.202" v="19" actId="207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1825E1E5-5CAC-4B3E-97EE-D302982A03AD}" dt="2020-02-07T14:01:18.691" v="3" actId="14826"/>
          <ac:picMkLst>
            <pc:docMk/>
            <pc:sldMk cId="0" sldId="261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825E1E5-5CAC-4B3E-97EE-D302982A03AD}" dt="2020-02-07T14:03:45.237" v="20" actId="207"/>
        <pc:sldMkLst>
          <pc:docMk/>
          <pc:sldMk cId="0" sldId="262"/>
        </pc:sldMkLst>
        <pc:spChg chg="mod">
          <ac:chgData name="Jan Pieter Kuijper" userId="11dce61d2819b281" providerId="LiveId" clId="{1825E1E5-5CAC-4B3E-97EE-D302982A03AD}" dt="2020-02-07T14:03:45.237" v="20" actId="207"/>
          <ac:spMkLst>
            <pc:docMk/>
            <pc:sldMk cId="0" sldId="262"/>
            <ac:spMk id="6146" creationId="{00000000-0000-0000-0000-000000000000}"/>
          </ac:spMkLst>
        </pc:spChg>
        <pc:picChg chg="mod">
          <ac:chgData name="Jan Pieter Kuijper" userId="11dce61d2819b281" providerId="LiveId" clId="{1825E1E5-5CAC-4B3E-97EE-D302982A03AD}" dt="2020-02-07T14:01:30.364" v="4" actId="14826"/>
          <ac:picMkLst>
            <pc:docMk/>
            <pc:sldMk cId="0" sldId="262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825E1E5-5CAC-4B3E-97EE-D302982A03AD}" dt="2020-02-07T14:03:49.811" v="21" actId="207"/>
        <pc:sldMkLst>
          <pc:docMk/>
          <pc:sldMk cId="0" sldId="263"/>
        </pc:sldMkLst>
        <pc:spChg chg="mod">
          <ac:chgData name="Jan Pieter Kuijper" userId="11dce61d2819b281" providerId="LiveId" clId="{1825E1E5-5CAC-4B3E-97EE-D302982A03AD}" dt="2020-02-07T14:03:49.811" v="21" actId="207"/>
          <ac:spMkLst>
            <pc:docMk/>
            <pc:sldMk cId="0" sldId="263"/>
            <ac:spMk id="7170" creationId="{00000000-0000-0000-0000-000000000000}"/>
          </ac:spMkLst>
        </pc:spChg>
        <pc:picChg chg="mod">
          <ac:chgData name="Jan Pieter Kuijper" userId="11dce61d2819b281" providerId="LiveId" clId="{1825E1E5-5CAC-4B3E-97EE-D302982A03AD}" dt="2020-02-07T14:01:42.161" v="5" actId="14826"/>
          <ac:picMkLst>
            <pc:docMk/>
            <pc:sldMk cId="0" sldId="263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825E1E5-5CAC-4B3E-97EE-D302982A03AD}" dt="2020-02-07T14:03:54.528" v="22" actId="207"/>
        <pc:sldMkLst>
          <pc:docMk/>
          <pc:sldMk cId="0" sldId="265"/>
        </pc:sldMkLst>
        <pc:spChg chg="mod">
          <ac:chgData name="Jan Pieter Kuijper" userId="11dce61d2819b281" providerId="LiveId" clId="{1825E1E5-5CAC-4B3E-97EE-D302982A03AD}" dt="2020-02-07T14:03:54.528" v="22" actId="207"/>
          <ac:spMkLst>
            <pc:docMk/>
            <pc:sldMk cId="0" sldId="265"/>
            <ac:spMk id="9218" creationId="{00000000-0000-0000-0000-000000000000}"/>
          </ac:spMkLst>
        </pc:spChg>
        <pc:picChg chg="mod">
          <ac:chgData name="Jan Pieter Kuijper" userId="11dce61d2819b281" providerId="LiveId" clId="{1825E1E5-5CAC-4B3E-97EE-D302982A03AD}" dt="2020-02-07T14:01:56.266" v="6" actId="14826"/>
          <ac:picMkLst>
            <pc:docMk/>
            <pc:sldMk cId="0" sldId="265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825E1E5-5CAC-4B3E-97EE-D302982A03AD}" dt="2020-02-07T14:03:58.602" v="23" actId="207"/>
        <pc:sldMkLst>
          <pc:docMk/>
          <pc:sldMk cId="0" sldId="266"/>
        </pc:sldMkLst>
        <pc:spChg chg="mod">
          <ac:chgData name="Jan Pieter Kuijper" userId="11dce61d2819b281" providerId="LiveId" clId="{1825E1E5-5CAC-4B3E-97EE-D302982A03AD}" dt="2020-02-07T14:03:58.602" v="23" actId="207"/>
          <ac:spMkLst>
            <pc:docMk/>
            <pc:sldMk cId="0" sldId="266"/>
            <ac:spMk id="10242" creationId="{00000000-0000-0000-0000-000000000000}"/>
          </ac:spMkLst>
        </pc:spChg>
        <pc:picChg chg="mod">
          <ac:chgData name="Jan Pieter Kuijper" userId="11dce61d2819b281" providerId="LiveId" clId="{1825E1E5-5CAC-4B3E-97EE-D302982A03AD}" dt="2020-02-07T14:02:06.631" v="7" actId="14826"/>
          <ac:picMkLst>
            <pc:docMk/>
            <pc:sldMk cId="0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825E1E5-5CAC-4B3E-97EE-D302982A03AD}" dt="2020-02-07T14:04:02.947" v="24" actId="207"/>
        <pc:sldMkLst>
          <pc:docMk/>
          <pc:sldMk cId="0" sldId="267"/>
        </pc:sldMkLst>
        <pc:spChg chg="mod">
          <ac:chgData name="Jan Pieter Kuijper" userId="11dce61d2819b281" providerId="LiveId" clId="{1825E1E5-5CAC-4B3E-97EE-D302982A03AD}" dt="2020-02-07T14:04:02.947" v="24" actId="207"/>
          <ac:spMkLst>
            <pc:docMk/>
            <pc:sldMk cId="0" sldId="267"/>
            <ac:spMk id="11266" creationId="{00000000-0000-0000-0000-000000000000}"/>
          </ac:spMkLst>
        </pc:spChg>
        <pc:picChg chg="mod">
          <ac:chgData name="Jan Pieter Kuijper" userId="11dce61d2819b281" providerId="LiveId" clId="{1825E1E5-5CAC-4B3E-97EE-D302982A03AD}" dt="2020-02-07T14:02:18.164" v="8" actId="14826"/>
          <ac:picMkLst>
            <pc:docMk/>
            <pc:sldMk cId="0" sldId="267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825E1E5-5CAC-4B3E-97EE-D302982A03AD}" dt="2020-02-07T14:04:06.986" v="25" actId="207"/>
        <pc:sldMkLst>
          <pc:docMk/>
          <pc:sldMk cId="3235904250" sldId="268"/>
        </pc:sldMkLst>
        <pc:spChg chg="mod">
          <ac:chgData name="Jan Pieter Kuijper" userId="11dce61d2819b281" providerId="LiveId" clId="{1825E1E5-5CAC-4B3E-97EE-D302982A03AD}" dt="2020-02-07T14:04:06.986" v="25" actId="207"/>
          <ac:spMkLst>
            <pc:docMk/>
            <pc:sldMk cId="3235904250" sldId="268"/>
            <ac:spMk id="11266" creationId="{00000000-0000-0000-0000-000000000000}"/>
          </ac:spMkLst>
        </pc:spChg>
        <pc:picChg chg="mod">
          <ac:chgData name="Jan Pieter Kuijper" userId="11dce61d2819b281" providerId="LiveId" clId="{1825E1E5-5CAC-4B3E-97EE-D302982A03AD}" dt="2020-02-07T14:02:28.949" v="9" actId="14826"/>
          <ac:picMkLst>
            <pc:docMk/>
            <pc:sldMk cId="3235904250" sldId="268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825E1E5-5CAC-4B3E-97EE-D302982A03AD}" dt="2020-02-07T14:04:16.076" v="27" actId="207"/>
        <pc:sldMkLst>
          <pc:docMk/>
          <pc:sldMk cId="876184203" sldId="269"/>
        </pc:sldMkLst>
        <pc:spChg chg="mod">
          <ac:chgData name="Jan Pieter Kuijper" userId="11dce61d2819b281" providerId="LiveId" clId="{1825E1E5-5CAC-4B3E-97EE-D302982A03AD}" dt="2020-02-07T14:04:16.076" v="27" actId="207"/>
          <ac:spMkLst>
            <pc:docMk/>
            <pc:sldMk cId="876184203" sldId="269"/>
            <ac:spMk id="11266" creationId="{00000000-0000-0000-0000-000000000000}"/>
          </ac:spMkLst>
        </pc:spChg>
        <pc:picChg chg="mod">
          <ac:chgData name="Jan Pieter Kuijper" userId="11dce61d2819b281" providerId="LiveId" clId="{1825E1E5-5CAC-4B3E-97EE-D302982A03AD}" dt="2020-02-07T14:02:50.706" v="11" actId="14826"/>
          <ac:picMkLst>
            <pc:docMk/>
            <pc:sldMk cId="876184203" sldId="269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825E1E5-5CAC-4B3E-97EE-D302982A03AD}" dt="2020-02-07T14:04:11.491" v="26" actId="207"/>
        <pc:sldMkLst>
          <pc:docMk/>
          <pc:sldMk cId="3255317321" sldId="270"/>
        </pc:sldMkLst>
        <pc:spChg chg="mod">
          <ac:chgData name="Jan Pieter Kuijper" userId="11dce61d2819b281" providerId="LiveId" clId="{1825E1E5-5CAC-4B3E-97EE-D302982A03AD}" dt="2020-02-07T14:04:11.491" v="26" actId="207"/>
          <ac:spMkLst>
            <pc:docMk/>
            <pc:sldMk cId="3255317321" sldId="270"/>
            <ac:spMk id="11266" creationId="{00000000-0000-0000-0000-000000000000}"/>
          </ac:spMkLst>
        </pc:spChg>
        <pc:picChg chg="mod">
          <ac:chgData name="Jan Pieter Kuijper" userId="11dce61d2819b281" providerId="LiveId" clId="{1825E1E5-5CAC-4B3E-97EE-D302982A03AD}" dt="2020-02-07T14:02:39.064" v="10" actId="14826"/>
          <ac:picMkLst>
            <pc:docMk/>
            <pc:sldMk cId="3255317321" sldId="270"/>
            <ac:picMk id="3" creationId="{00000000-0000-0000-0000-000000000000}"/>
          </ac:picMkLst>
        </pc:picChg>
      </pc:sldChg>
      <pc:sldMasterChg chg="setBg modSldLayout">
        <pc:chgData name="Jan Pieter Kuijper" userId="11dce61d2819b281" providerId="LiveId" clId="{1825E1E5-5CAC-4B3E-97EE-D302982A03AD}" dt="2020-02-07T14:03:02.069" v="13"/>
        <pc:sldMasterMkLst>
          <pc:docMk/>
          <pc:sldMasterMk cId="0" sldId="2147483648"/>
        </pc:sldMasterMkLst>
        <pc:sldLayoutChg chg="setBg">
          <pc:chgData name="Jan Pieter Kuijper" userId="11dce61d2819b281" providerId="LiveId" clId="{1825E1E5-5CAC-4B3E-97EE-D302982A03AD}" dt="2020-02-07T14:03:02.069" v="13"/>
          <pc:sldLayoutMkLst>
            <pc:docMk/>
            <pc:sldMasterMk cId="0" sldId="2147483648"/>
            <pc:sldLayoutMk cId="3597928067" sldId="2147483649"/>
          </pc:sldLayoutMkLst>
        </pc:sldLayoutChg>
        <pc:sldLayoutChg chg="setBg">
          <pc:chgData name="Jan Pieter Kuijper" userId="11dce61d2819b281" providerId="LiveId" clId="{1825E1E5-5CAC-4B3E-97EE-D302982A03AD}" dt="2020-02-07T14:03:02.069" v="13"/>
          <pc:sldLayoutMkLst>
            <pc:docMk/>
            <pc:sldMasterMk cId="0" sldId="2147483648"/>
            <pc:sldLayoutMk cId="837259350" sldId="2147483650"/>
          </pc:sldLayoutMkLst>
        </pc:sldLayoutChg>
        <pc:sldLayoutChg chg="setBg">
          <pc:chgData name="Jan Pieter Kuijper" userId="11dce61d2819b281" providerId="LiveId" clId="{1825E1E5-5CAC-4B3E-97EE-D302982A03AD}" dt="2020-02-07T14:03:02.069" v="13"/>
          <pc:sldLayoutMkLst>
            <pc:docMk/>
            <pc:sldMasterMk cId="0" sldId="2147483648"/>
            <pc:sldLayoutMk cId="2207649191" sldId="2147483651"/>
          </pc:sldLayoutMkLst>
        </pc:sldLayoutChg>
        <pc:sldLayoutChg chg="setBg">
          <pc:chgData name="Jan Pieter Kuijper" userId="11dce61d2819b281" providerId="LiveId" clId="{1825E1E5-5CAC-4B3E-97EE-D302982A03AD}" dt="2020-02-07T14:03:02.069" v="13"/>
          <pc:sldLayoutMkLst>
            <pc:docMk/>
            <pc:sldMasterMk cId="0" sldId="2147483648"/>
            <pc:sldLayoutMk cId="469242712" sldId="2147483652"/>
          </pc:sldLayoutMkLst>
        </pc:sldLayoutChg>
        <pc:sldLayoutChg chg="setBg">
          <pc:chgData name="Jan Pieter Kuijper" userId="11dce61d2819b281" providerId="LiveId" clId="{1825E1E5-5CAC-4B3E-97EE-D302982A03AD}" dt="2020-02-07T14:03:02.069" v="13"/>
          <pc:sldLayoutMkLst>
            <pc:docMk/>
            <pc:sldMasterMk cId="0" sldId="2147483648"/>
            <pc:sldLayoutMk cId="750488248" sldId="2147483653"/>
          </pc:sldLayoutMkLst>
        </pc:sldLayoutChg>
        <pc:sldLayoutChg chg="setBg">
          <pc:chgData name="Jan Pieter Kuijper" userId="11dce61d2819b281" providerId="LiveId" clId="{1825E1E5-5CAC-4B3E-97EE-D302982A03AD}" dt="2020-02-07T14:03:02.069" v="13"/>
          <pc:sldLayoutMkLst>
            <pc:docMk/>
            <pc:sldMasterMk cId="0" sldId="2147483648"/>
            <pc:sldLayoutMk cId="2843977805" sldId="2147483654"/>
          </pc:sldLayoutMkLst>
        </pc:sldLayoutChg>
        <pc:sldLayoutChg chg="setBg">
          <pc:chgData name="Jan Pieter Kuijper" userId="11dce61d2819b281" providerId="LiveId" clId="{1825E1E5-5CAC-4B3E-97EE-D302982A03AD}" dt="2020-02-07T14:03:02.069" v="13"/>
          <pc:sldLayoutMkLst>
            <pc:docMk/>
            <pc:sldMasterMk cId="0" sldId="2147483648"/>
            <pc:sldLayoutMk cId="598276529" sldId="2147483655"/>
          </pc:sldLayoutMkLst>
        </pc:sldLayoutChg>
        <pc:sldLayoutChg chg="setBg">
          <pc:chgData name="Jan Pieter Kuijper" userId="11dce61d2819b281" providerId="LiveId" clId="{1825E1E5-5CAC-4B3E-97EE-D302982A03AD}" dt="2020-02-07T14:03:02.069" v="13"/>
          <pc:sldLayoutMkLst>
            <pc:docMk/>
            <pc:sldMasterMk cId="0" sldId="2147483648"/>
            <pc:sldLayoutMk cId="2539916582" sldId="2147483656"/>
          </pc:sldLayoutMkLst>
        </pc:sldLayoutChg>
        <pc:sldLayoutChg chg="setBg">
          <pc:chgData name="Jan Pieter Kuijper" userId="11dce61d2819b281" providerId="LiveId" clId="{1825E1E5-5CAC-4B3E-97EE-D302982A03AD}" dt="2020-02-07T14:03:02.069" v="13"/>
          <pc:sldLayoutMkLst>
            <pc:docMk/>
            <pc:sldMasterMk cId="0" sldId="2147483648"/>
            <pc:sldLayoutMk cId="3623718665" sldId="2147483657"/>
          </pc:sldLayoutMkLst>
        </pc:sldLayoutChg>
        <pc:sldLayoutChg chg="setBg">
          <pc:chgData name="Jan Pieter Kuijper" userId="11dce61d2819b281" providerId="LiveId" clId="{1825E1E5-5CAC-4B3E-97EE-D302982A03AD}" dt="2020-02-07T14:03:02.069" v="13"/>
          <pc:sldLayoutMkLst>
            <pc:docMk/>
            <pc:sldMasterMk cId="0" sldId="2147483648"/>
            <pc:sldLayoutMk cId="154239272" sldId="2147483658"/>
          </pc:sldLayoutMkLst>
        </pc:sldLayoutChg>
        <pc:sldLayoutChg chg="setBg">
          <pc:chgData name="Jan Pieter Kuijper" userId="11dce61d2819b281" providerId="LiveId" clId="{1825E1E5-5CAC-4B3E-97EE-D302982A03AD}" dt="2020-02-07T14:03:02.069" v="13"/>
          <pc:sldLayoutMkLst>
            <pc:docMk/>
            <pc:sldMasterMk cId="0" sldId="2147483648"/>
            <pc:sldLayoutMk cId="316290173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769C5-E0DD-400C-AA8F-BFD1D6AB829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792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5AA2-3DDC-4E7D-88A4-D7A30471D60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423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8639-1180-4E68-AA32-54F34E2FCA2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6290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A122B-A163-47F4-9393-DB87D1CAF9A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725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ED90-F05C-4182-A615-3B66F2C2A0D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76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5AB8-608C-4AFA-9E81-2634BD0B9E6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6924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AA0F4-775D-4098-8539-26A9706869F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5048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1FAF-89FE-47CF-848D-F8A75989101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397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7F4D-2176-4480-891C-30794B64BC6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9827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7B83A-6DA9-4993-93D1-EDCBBE90CD2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3991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F01C8-733C-4A69-9360-11F0E056657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371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03DD88-BCE7-4DD9-96AE-4549FCC3AB6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45 (DNP)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45 (DNP)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0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90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45 (DNP)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1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45 (DNP)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0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8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45 (DNP)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0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45 (DNP)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45 (DNP)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0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45 (DNP)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45 (DNP)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0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45 (DNP)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732298"/>
            <a:ext cx="8900988" cy="38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45 (DNP)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9" y="635000"/>
            <a:ext cx="9016062" cy="40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45 (DNP)	t. A.J. Molenaar;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045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216</Words>
  <Application>Microsoft Office PowerPoint</Application>
  <PresentationFormat>Diavoorstelling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44</cp:revision>
  <dcterms:created xsi:type="dcterms:W3CDTF">2004-09-21T10:26:12Z</dcterms:created>
  <dcterms:modified xsi:type="dcterms:W3CDTF">2021-09-19T14:08:57Z</dcterms:modified>
</cp:coreProperties>
</file>