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103C1-2DDB-4F9E-8291-C9B4EA9DA5CB}" v="13" dt="2021-09-19T14:09:47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03103C1-2DDB-4F9E-8291-C9B4EA9DA5CB}"/>
    <pc:docChg chg="modSld">
      <pc:chgData name="Jan Pieter Kuijper" userId="11dce61d2819b281" providerId="LiveId" clId="{203103C1-2DDB-4F9E-8291-C9B4EA9DA5CB}" dt="2021-09-19T14:09:47.769" v="12" actId="1076"/>
      <pc:docMkLst>
        <pc:docMk/>
      </pc:docMkLst>
      <pc:sldChg chg="addSp delSp modSp">
        <pc:chgData name="Jan Pieter Kuijper" userId="11dce61d2819b281" providerId="LiveId" clId="{203103C1-2DDB-4F9E-8291-C9B4EA9DA5CB}" dt="2021-09-19T14:09:47.769" v="12" actId="1076"/>
        <pc:sldMkLst>
          <pc:docMk/>
          <pc:sldMk cId="0" sldId="265"/>
        </pc:sldMkLst>
        <pc:picChg chg="mod">
          <ac:chgData name="Jan Pieter Kuijper" userId="11dce61d2819b281" providerId="LiveId" clId="{203103C1-2DDB-4F9E-8291-C9B4EA9DA5CB}" dt="2021-09-19T14:09:47.769" v="12" actId="1076"/>
          <ac:picMkLst>
            <pc:docMk/>
            <pc:sldMk cId="0" sldId="265"/>
            <ac:picMk id="3" creationId="{00000000-0000-0000-0000-000000000000}"/>
          </ac:picMkLst>
        </pc:picChg>
        <pc:picChg chg="add del mod">
          <ac:chgData name="Jan Pieter Kuijper" userId="11dce61d2819b281" providerId="LiveId" clId="{203103C1-2DDB-4F9E-8291-C9B4EA9DA5CB}" dt="2021-09-19T14:06:20.752" v="3"/>
          <ac:picMkLst>
            <pc:docMk/>
            <pc:sldMk cId="0" sldId="265"/>
            <ac:picMk id="4" creationId="{9CC62550-DC04-4F89-AF45-AE736A88C4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769C5-E0DD-400C-AA8F-BFD1D6AB82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792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05AA2-3DDC-4E7D-88A4-D7A30471D6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2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78639-1180-4E68-AA32-54F34E2FCA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6290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122B-A163-47F4-9393-DB87D1CAF9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725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FED90-F05C-4182-A615-3B66F2C2A0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76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C5AB8-608C-4AFA-9E81-2634BD0B9E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924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AA0F4-775D-4098-8539-26A9706869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048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21FAF-89FE-47CF-848D-F8A7598910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397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7F4D-2176-4480-891C-30794B64BC6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82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B83A-6DA9-4993-93D1-EDCBBE90CD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3991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01C8-733C-4A69-9360-11F0E05665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371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03DD88-BCE7-4DD9-96AE-4549FCC3A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0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31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1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692696"/>
            <a:ext cx="8784976" cy="38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2021-09-19T14:09:58Z</dcterms:modified>
</cp:coreProperties>
</file>