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0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58BEEE-6A7E-45A6-BFB0-A96F4B831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D4D8EA-298C-43F9-913C-7F06040FA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17C094-A5C1-4CD8-889E-DF8BD92C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D80164-5EE4-4EF7-BFFF-457957A2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95DBE3-2662-45A4-B391-2A40702E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449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9847A-54A4-458E-AFA7-108C8A2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049B91-3ACB-40AE-B269-056C7C821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7C82F5-001A-49BC-A4B1-5C4036234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7592BD-62D3-469F-A94E-5266B754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F9AF93-5EC7-47BA-9757-56E5E52C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067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8C88D07-0D95-4D26-B513-1B5324F7C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1188898-1879-41DA-8752-F9B494BE6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952434-52B0-4001-9707-6061EB276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2DC427-ADDA-433C-8D27-22FEE8EE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1ECB98-07AE-4449-896F-31851A9D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720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AFDA1-5C53-4BB0-A748-623D37013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78BCF5-7561-49C6-A775-99F1E23F4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61C1FE-C8F0-444D-A76B-552E8126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C506E1-D3E2-4E59-9683-74FF41FB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EEE675-0543-47C6-BC7D-7F30202A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42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5DE0E-9245-46BA-B8FC-DA260066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5CD48E-EAD4-414A-B7AD-2BB0C8C24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E4EF35-1F0F-4911-8886-DEC7295A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513BFF-26A7-4448-B9EB-E87EADB7D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D35493-3E93-42B6-B7F1-878880DC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70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4DF318-71AE-45CE-8CF0-5518C444A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9194F3-B9F1-433C-B95A-1340FF198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67ADDF-FB45-4D65-9364-73A425475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60F153-920D-4FE9-AC2B-1974A05C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1CF62F-0320-4BDA-B556-00C7D0B8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F89A539-993B-41EF-81F2-09D955A2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95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E8F6B-6C57-4C82-87A2-157C307D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F2FB15-22EE-411B-B6F5-62A3BF155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8F535B-F74A-49EA-8F4C-2280A2FB7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C0878AC-111F-4BB9-AAB7-5038E8AD9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0A55EA5-844D-4FBE-A040-DEB203413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768F79-1E38-40B5-BC34-3298C2B6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9250F53-CEF0-4433-ADA3-74BC0CF27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60FF6A7-4DE5-4C4E-8A86-378993D35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9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62002-A792-404F-B089-417454DD9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66DAFA4-689E-4F8B-A97B-4D37C1E6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64D87CB-D3B6-4D79-8C61-7DD521F4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BD36DD-F13E-496C-BA61-EB09D0601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16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6BDE3D6-C7DF-44FF-B513-3572BC05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DC6C0C7-E116-453E-9178-25575E4C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0A9890C-214A-4682-A217-89707054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9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B7B44-BE66-4EE4-AB87-6116DD34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09B11A-0565-43D3-BD54-29D7424E3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A6D726-C585-4B7F-B066-BAE967227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851A49-433A-4E3A-A3FC-EE45171C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0E31F5-D03F-49DF-8A09-0E701C764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256297-BFBA-4D2F-8968-3F364024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58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D28F5F-9D18-4D52-8275-26A06ED68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3B6468B-4058-4090-9A66-AE85472D3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EFC7AD-B243-4B8A-B8CF-42788C40E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5C05E0-5F4F-4EFD-9B06-B069E17EF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CEDD1C-71F7-4C3B-88DA-3AB65049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3BF80E-48FE-46E5-B243-438249B6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830341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B164E27-414D-4411-981E-D4989F707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537BF7-B2CC-404D-A551-E39722092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C07D93-C893-4408-83C6-44F64C01D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0C4B5F-CDBC-455B-B852-AA00FDB77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BF66CF-3A1F-4407-AA60-F386E390B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9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90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317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18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2022-02-05T07:59:10Z</dcterms:created>
  <dcterms:modified xsi:type="dcterms:W3CDTF">2022-02-05T08:02:11Z</dcterms:modified>
</cp:coreProperties>
</file>