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49D05-CDA5-4DD9-9AF4-31FF07BEE754}" v="1" dt="2020-12-17T11:00:42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24" y="10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4B49D05-CDA5-4DD9-9AF4-31FF07BEE754}"/>
    <pc:docChg chg="modSld">
      <pc:chgData name="Jan Pieter Kuijper" userId="11dce61d2819b281" providerId="LiveId" clId="{D4B49D05-CDA5-4DD9-9AF4-31FF07BEE754}" dt="2020-12-17T11:00:42.938" v="0" actId="14826"/>
      <pc:docMkLst>
        <pc:docMk/>
      </pc:docMkLst>
      <pc:sldChg chg="modSp">
        <pc:chgData name="Jan Pieter Kuijper" userId="11dce61d2819b281" providerId="LiveId" clId="{D4B49D05-CDA5-4DD9-9AF4-31FF07BEE754}" dt="2020-12-17T11:00:42.938" v="0" actId="14826"/>
        <pc:sldMkLst>
          <pc:docMk/>
          <pc:sldMk cId="0" sldId="258"/>
        </pc:sldMkLst>
        <pc:picChg chg="mod">
          <ac:chgData name="Jan Pieter Kuijper" userId="11dce61d2819b281" providerId="LiveId" clId="{D4B49D05-CDA5-4DD9-9AF4-31FF07BEE754}" dt="2020-12-17T11:00:42.938" v="0" actId="14826"/>
          <ac:picMkLst>
            <pc:docMk/>
            <pc:sldMk cId="0" sldId="258"/>
            <ac:picMk id="3" creationId="{00000000-0000-0000-0000-000000000000}"/>
          </ac:picMkLst>
        </pc:picChg>
      </pc:sldChg>
    </pc:docChg>
  </pc:docChgLst>
  <pc:docChgLst>
    <pc:chgData name="Jan Pieter Kuijper" userId="11dce61d2819b281" providerId="LiveId" clId="{8E112068-6DB9-4AD3-B5B9-34FFC70F4C84}"/>
    <pc:docChg chg="modSld modMainMaster">
      <pc:chgData name="Jan Pieter Kuijper" userId="11dce61d2819b281" providerId="LiveId" clId="{8E112068-6DB9-4AD3-B5B9-34FFC70F4C84}" dt="2020-02-07T11:51:13.701" v="13" actId="207"/>
      <pc:docMkLst>
        <pc:docMk/>
      </pc:docMkLst>
      <pc:sldChg chg="modSp setBg">
        <pc:chgData name="Jan Pieter Kuijper" userId="11dce61d2819b281" providerId="LiveId" clId="{8E112068-6DB9-4AD3-B5B9-34FFC70F4C84}" dt="2020-02-07T11:50:53.369" v="8" actId="207"/>
        <pc:sldMkLst>
          <pc:docMk/>
          <pc:sldMk cId="0" sldId="258"/>
        </pc:sldMkLst>
        <pc:spChg chg="mod">
          <ac:chgData name="Jan Pieter Kuijper" userId="11dce61d2819b281" providerId="LiveId" clId="{8E112068-6DB9-4AD3-B5B9-34FFC70F4C84}" dt="2020-02-07T11:50:53.369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49:41.806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E112068-6DB9-4AD3-B5B9-34FFC70F4C84}" dt="2020-02-07T11:50:57.065" v="9" actId="207"/>
        <pc:sldMkLst>
          <pc:docMk/>
          <pc:sldMk cId="0" sldId="259"/>
        </pc:sldMkLst>
        <pc:spChg chg="mod">
          <ac:chgData name="Jan Pieter Kuijper" userId="11dce61d2819b281" providerId="LiveId" clId="{8E112068-6DB9-4AD3-B5B9-34FFC70F4C84}" dt="2020-02-07T11:50:57.065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49:51.627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E112068-6DB9-4AD3-B5B9-34FFC70F4C84}" dt="2020-02-07T11:51:09.817" v="12" actId="207"/>
        <pc:sldMkLst>
          <pc:docMk/>
          <pc:sldMk cId="0" sldId="262"/>
        </pc:sldMkLst>
        <pc:spChg chg="mod">
          <ac:chgData name="Jan Pieter Kuijper" userId="11dce61d2819b281" providerId="LiveId" clId="{8E112068-6DB9-4AD3-B5B9-34FFC70F4C84}" dt="2020-02-07T11:51:09.817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50:26.095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E112068-6DB9-4AD3-B5B9-34FFC70F4C84}" dt="2020-02-07T11:51:05.342" v="11" actId="207"/>
        <pc:sldMkLst>
          <pc:docMk/>
          <pc:sldMk cId="0" sldId="263"/>
        </pc:sldMkLst>
        <pc:spChg chg="mod">
          <ac:chgData name="Jan Pieter Kuijper" userId="11dce61d2819b281" providerId="LiveId" clId="{8E112068-6DB9-4AD3-B5B9-34FFC70F4C84}" dt="2020-02-07T11:51:05.342" v="11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50:11.098" v="3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E112068-6DB9-4AD3-B5B9-34FFC70F4C84}" dt="2020-02-07T11:51:01.163" v="10" actId="207"/>
        <pc:sldMkLst>
          <pc:docMk/>
          <pc:sldMk cId="0" sldId="264"/>
        </pc:sldMkLst>
        <pc:spChg chg="mod">
          <ac:chgData name="Jan Pieter Kuijper" userId="11dce61d2819b281" providerId="LiveId" clId="{8E112068-6DB9-4AD3-B5B9-34FFC70F4C84}" dt="2020-02-07T11:51:01.163" v="10" actId="207"/>
          <ac:spMkLst>
            <pc:docMk/>
            <pc:sldMk cId="0" sldId="264"/>
            <ac:spMk id="4098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50:01.294" v="2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E112068-6DB9-4AD3-B5B9-34FFC70F4C84}" dt="2020-02-07T11:51:13.701" v="13" actId="207"/>
        <pc:sldMkLst>
          <pc:docMk/>
          <pc:sldMk cId="3231573727" sldId="265"/>
        </pc:sldMkLst>
        <pc:spChg chg="mod">
          <ac:chgData name="Jan Pieter Kuijper" userId="11dce61d2819b281" providerId="LiveId" clId="{8E112068-6DB9-4AD3-B5B9-34FFC70F4C84}" dt="2020-02-07T11:51:13.701" v="13" actId="207"/>
          <ac:spMkLst>
            <pc:docMk/>
            <pc:sldMk cId="3231573727" sldId="265"/>
            <ac:spMk id="6146" creationId="{00000000-0000-0000-0000-000000000000}"/>
          </ac:spMkLst>
        </pc:spChg>
        <pc:picChg chg="mod">
          <ac:chgData name="Jan Pieter Kuijper" userId="11dce61d2819b281" providerId="LiveId" clId="{8E112068-6DB9-4AD3-B5B9-34FFC70F4C84}" dt="2020-02-07T11:50:35.968" v="5" actId="14826"/>
          <ac:picMkLst>
            <pc:docMk/>
            <pc:sldMk cId="3231573727" sldId="265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8E112068-6DB9-4AD3-B5B9-34FFC70F4C84}" dt="2020-02-07T11:50:48.908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3989508000" sldId="2147483649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888029248" sldId="2147483650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4150638156" sldId="2147483651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2687141490" sldId="2147483652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1121785629" sldId="2147483653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3004953234" sldId="2147483654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4206739493" sldId="2147483655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1047973038" sldId="2147483656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1202898847" sldId="2147483657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1838593787" sldId="2147483658"/>
          </pc:sldLayoutMkLst>
        </pc:sldLayoutChg>
        <pc:sldLayoutChg chg="setBg">
          <pc:chgData name="Jan Pieter Kuijper" userId="11dce61d2819b281" providerId="LiveId" clId="{8E112068-6DB9-4AD3-B5B9-34FFC70F4C84}" dt="2020-02-07T11:50:48.908" v="7"/>
          <pc:sldLayoutMkLst>
            <pc:docMk/>
            <pc:sldMasterMk cId="0" sldId="2147483648"/>
            <pc:sldLayoutMk cId="37421693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BB16-10D7-4B22-B84B-467081CF16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95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D8067-251F-445F-ABBC-B29B7316F3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859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E0F1-167B-4FB1-8F68-DB6827E136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216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2C1C-81A6-41C8-A9A4-A55226E16D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80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0F2B-D14A-43B7-AAA8-92098548B8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063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B10E-F7BC-43AE-9646-D5AE6B67C4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714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5A1CD-CBC7-4A65-B355-C84BA0E4BD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178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0C04-B958-481B-9963-BB2DBEED70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49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67FA-DFC5-4DDA-A566-6250CB10AA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67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289A-98CA-40B0-AD96-1FEF6F65E7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797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87FE-FC37-4B0E-8D18-80C2C1AC09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289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11BD35-FADD-4235-A1E6-13211D09A1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6182"/>
            <a:ext cx="9016998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7372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2020-12-17T11:00:45Z</dcterms:modified>
</cp:coreProperties>
</file>