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3" r:id="rId5"/>
    <p:sldId id="262" r:id="rId6"/>
    <p:sldId id="265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1BFDA8-4515-4001-AC9D-835E4C8EBE96}" v="1" dt="2020-12-17T11:00:13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43" y="6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451BFDA8-4515-4001-AC9D-835E4C8EBE96}"/>
    <pc:docChg chg="modSld">
      <pc:chgData name="Jan Pieter Kuijper" userId="11dce61d2819b281" providerId="LiveId" clId="{451BFDA8-4515-4001-AC9D-835E4C8EBE96}" dt="2020-12-17T11:00:13.297" v="0" actId="14826"/>
      <pc:docMkLst>
        <pc:docMk/>
      </pc:docMkLst>
      <pc:sldChg chg="modSp">
        <pc:chgData name="Jan Pieter Kuijper" userId="11dce61d2819b281" providerId="LiveId" clId="{451BFDA8-4515-4001-AC9D-835E4C8EBE96}" dt="2020-12-17T11:00:13.297" v="0" actId="14826"/>
        <pc:sldMkLst>
          <pc:docMk/>
          <pc:sldMk cId="0" sldId="258"/>
        </pc:sldMkLst>
        <pc:picChg chg="mod">
          <ac:chgData name="Jan Pieter Kuijper" userId="11dce61d2819b281" providerId="LiveId" clId="{451BFDA8-4515-4001-AC9D-835E4C8EBE96}" dt="2020-12-17T11:00:13.297" v="0" actId="14826"/>
          <ac:picMkLst>
            <pc:docMk/>
            <pc:sldMk cId="0" sldId="258"/>
            <ac:picMk id="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2BB16-10D7-4B22-B84B-467081CF16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8950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D8067-251F-445F-ABBC-B29B7316F33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3859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DE0F1-167B-4FB1-8F68-DB6827E1363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4216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22C1C-81A6-41C8-A9A4-A55226E16D9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8802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90F2B-D14A-43B7-AAA8-92098548B84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5063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EB10E-F7BC-43AE-9646-D5AE6B67C44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714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5A1CD-CBC7-4A65-B355-C84BA0E4BD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2178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40C04-B958-481B-9963-BB2DBEED709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0495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267FA-DFC5-4DDA-A566-6250CB10AA1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673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C289A-98CA-40B0-AD96-1FEF6F65E7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797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987FE-FC37-4B0E-8D18-80C2C1AC093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0289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211BD35-FADD-4235-A1E6-13211D09A1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57372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126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48</cp:revision>
  <dcterms:created xsi:type="dcterms:W3CDTF">2004-09-21T10:26:12Z</dcterms:created>
  <dcterms:modified xsi:type="dcterms:W3CDTF">2020-12-17T11:00:16Z</dcterms:modified>
</cp:coreProperties>
</file>