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3" r:id="rId5"/>
    <p:sldId id="262" r:id="rId6"/>
    <p:sldId id="265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A3020-3BCF-4C6F-8E21-694249C89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8F39F33-6E5D-4DA7-8644-EF3D5242D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6916C2-FEA9-4B42-97EB-8B9F0DD0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9C9952-0C7C-40D0-8C58-C5506B35D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F34262-0FEC-460B-9D08-4DC613F7C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44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C6922-D853-4857-895E-E173F1F8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A5DC731-1B97-4679-A958-E6AC7C9F6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9BFAE7-2D7E-460B-A835-20F61C64E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F50040-12D9-49CA-B348-3566703F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99A331-2D5C-410C-96E8-AB4E07F8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694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764BD97-D450-4258-A829-48F4BCBC4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15DC42D-16F8-485D-A468-174E8317F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3444BE-167C-4C36-BDCD-E09FF0B51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0AEC78-E011-411A-9D91-808ED112F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EAEFA2-D664-4DFF-91D0-2003E35D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73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FAE33-1609-48AC-91B5-7009D51B1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311F86-8A0D-4BCB-B4F1-553FDF93F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51DE9D-F0C1-4EE1-BDF2-60E13A9D2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B3C070-A66B-4C68-8528-66276671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A91183-62F9-4129-A2AF-87AF5F4C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07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ABBCDB-8930-4E4E-BB6B-8D5F2C9D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FFA708-1835-44C0-9F1C-ECC406078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BDD7CB-5168-4063-8CEC-E5594FE52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44F70D-B152-47C1-83B2-3A26DC6FD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77732D-1E5B-47E7-8439-8E6DE61E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56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00B63-6FCB-4964-851E-A18352C00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F52322-901F-4CEC-9205-A7C720329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2DDC89D-4BCD-44F1-8D7F-F90B0950C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76A06E-123F-48D2-942F-C2C0CB23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17E4BD-41DE-418F-991D-D6578FA5B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64404F-5AF5-4CE2-AF58-F58346AB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07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F8D35E-0A09-4DD2-97DF-CF84ED10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1B600B-0292-46FC-A14F-54031DF81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AEA471-F54F-424A-AD12-7CB0332AA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513347C-331D-4B38-ADBC-6B91AFF64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C27594F-1FE0-44DD-AD1D-B41A39085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127FCD-02CB-4BA2-8E17-572C22EAD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A944497-7324-42B6-A18F-058ED3A4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26E86FE-33A9-498C-8F8F-60565460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19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115E6-EB78-4C5F-ADE3-F866E8123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C35EB2F-F0BC-4BFD-969D-325CB2B8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006535D-E718-4860-B532-F0FBB317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E18A798-0C90-4407-B32B-53D84C09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57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EDA9513-F33A-4B25-9693-7DF78BB1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4816867-EFBA-46AE-B12A-2BA28234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6EBEF3-254A-4C1B-AC28-E4B221C0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04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CF5AE-7948-4DE0-93F5-45E94F64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8B3DC8-7A34-47F7-8FA7-066505C08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83FEC0-30A4-4221-8890-883412EF3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CFF10C-B494-4EFB-AD2F-24F0902F0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78C5F4-8868-4D15-9C1D-0C297CA00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33B889-9CDD-46A9-B919-2700F8D4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69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18436-34AA-40DB-A291-9CFB51EA8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7C0A6F5-B0AA-4C1D-B2D6-881D2737D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8436A2-04D4-4B62-BC94-DCA55BBB7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0C5D0A-3A1E-4F9E-A0DB-E94079F7A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CDE217-98F0-43AE-805B-B6D92812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38789F-1A5F-4B01-9564-0584221C4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5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0799512-0F62-4623-8182-CA51030C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6BA93C-1738-4524-AA3C-172637C0F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3E7D2E-78B6-41B5-9ECC-784A5618B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F92DF5-D9A3-4C83-8F20-DF9097772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1A8E0C-6A17-4BBE-97D5-747587CB4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91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5737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2022-02-05T07:56:10Z</dcterms:created>
  <dcterms:modified xsi:type="dcterms:W3CDTF">2022-02-05T07:57:01Z</dcterms:modified>
</cp:coreProperties>
</file>