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75F209-0388-4EAF-B2E9-309917E36A43}" v="26" dt="2020-02-07T11:48:36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C75F209-0388-4EAF-B2E9-309917E36A43}"/>
    <pc:docChg chg="modSld modMainMaster">
      <pc:chgData name="Jan Pieter Kuijper" userId="11dce61d2819b281" providerId="LiveId" clId="{8C75F209-0388-4EAF-B2E9-309917E36A43}" dt="2020-02-07T11:48:36.475" v="25" actId="207"/>
      <pc:docMkLst>
        <pc:docMk/>
      </pc:docMkLst>
      <pc:sldChg chg="modSp setBg">
        <pc:chgData name="Jan Pieter Kuijper" userId="11dce61d2819b281" providerId="LiveId" clId="{8C75F209-0388-4EAF-B2E9-309917E36A43}" dt="2020-02-07T11:47:49.362" v="14" actId="207"/>
        <pc:sldMkLst>
          <pc:docMk/>
          <pc:sldMk cId="0" sldId="258"/>
        </pc:sldMkLst>
        <pc:spChg chg="mod">
          <ac:chgData name="Jan Pieter Kuijper" userId="11dce61d2819b281" providerId="LiveId" clId="{8C75F209-0388-4EAF-B2E9-309917E36A43}" dt="2020-02-07T11:47:49.362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5:34.902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7:53.521" v="15" actId="207"/>
        <pc:sldMkLst>
          <pc:docMk/>
          <pc:sldMk cId="0" sldId="260"/>
        </pc:sldMkLst>
        <pc:spChg chg="mod">
          <ac:chgData name="Jan Pieter Kuijper" userId="11dce61d2819b281" providerId="LiveId" clId="{8C75F209-0388-4EAF-B2E9-309917E36A43}" dt="2020-02-07T11:47:53.521" v="15" actId="207"/>
          <ac:spMkLst>
            <pc:docMk/>
            <pc:sldMk cId="0" sldId="260"/>
            <ac:spMk id="3074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5:45.587" v="1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7:57.613" v="16" actId="207"/>
        <pc:sldMkLst>
          <pc:docMk/>
          <pc:sldMk cId="0" sldId="261"/>
        </pc:sldMkLst>
        <pc:spChg chg="mod">
          <ac:chgData name="Jan Pieter Kuijper" userId="11dce61d2819b281" providerId="LiveId" clId="{8C75F209-0388-4EAF-B2E9-309917E36A43}" dt="2020-02-07T11:47:57.613" v="16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5:55.422" v="2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01.694" v="17" actId="207"/>
        <pc:sldMkLst>
          <pc:docMk/>
          <pc:sldMk cId="0" sldId="262"/>
        </pc:sldMkLst>
        <pc:spChg chg="mod">
          <ac:chgData name="Jan Pieter Kuijper" userId="11dce61d2819b281" providerId="LiveId" clId="{8C75F209-0388-4EAF-B2E9-309917E36A43}" dt="2020-02-07T11:48:01.694" v="17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6:05.279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05.657" v="18" actId="207"/>
        <pc:sldMkLst>
          <pc:docMk/>
          <pc:sldMk cId="0" sldId="263"/>
        </pc:sldMkLst>
        <pc:spChg chg="mod">
          <ac:chgData name="Jan Pieter Kuijper" userId="11dce61d2819b281" providerId="LiveId" clId="{8C75F209-0388-4EAF-B2E9-309917E36A43}" dt="2020-02-07T11:48:05.657" v="18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6:17.326" v="4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09.443" v="19" actId="207"/>
        <pc:sldMkLst>
          <pc:docMk/>
          <pc:sldMk cId="0" sldId="264"/>
        </pc:sldMkLst>
        <pc:spChg chg="mod">
          <ac:chgData name="Jan Pieter Kuijper" userId="11dce61d2819b281" providerId="LiveId" clId="{8C75F209-0388-4EAF-B2E9-309917E36A43}" dt="2020-02-07T11:48:09.443" v="19" actId="207"/>
          <ac:spMkLst>
            <pc:docMk/>
            <pc:sldMk cId="0" sldId="264"/>
            <ac:spMk id="7170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6:26.794" v="5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13.502" v="20" actId="207"/>
        <pc:sldMkLst>
          <pc:docMk/>
          <pc:sldMk cId="0" sldId="265"/>
        </pc:sldMkLst>
        <pc:spChg chg="mod">
          <ac:chgData name="Jan Pieter Kuijper" userId="11dce61d2819b281" providerId="LiveId" clId="{8C75F209-0388-4EAF-B2E9-309917E36A43}" dt="2020-02-07T11:48:13.502" v="20" actId="207"/>
          <ac:spMkLst>
            <pc:docMk/>
            <pc:sldMk cId="0" sldId="265"/>
            <ac:spMk id="8194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6:39.101" v="6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17.346" v="21" actId="207"/>
        <pc:sldMkLst>
          <pc:docMk/>
          <pc:sldMk cId="0" sldId="266"/>
        </pc:sldMkLst>
        <pc:spChg chg="mod">
          <ac:chgData name="Jan Pieter Kuijper" userId="11dce61d2819b281" providerId="LiveId" clId="{8C75F209-0388-4EAF-B2E9-309917E36A43}" dt="2020-02-07T11:48:17.346" v="21" actId="207"/>
          <ac:spMkLst>
            <pc:docMk/>
            <pc:sldMk cId="0" sldId="266"/>
            <ac:spMk id="9218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6:49.272" v="7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21.220" v="22" actId="207"/>
        <pc:sldMkLst>
          <pc:docMk/>
          <pc:sldMk cId="0" sldId="267"/>
        </pc:sldMkLst>
        <pc:spChg chg="mod">
          <ac:chgData name="Jan Pieter Kuijper" userId="11dce61d2819b281" providerId="LiveId" clId="{8C75F209-0388-4EAF-B2E9-309917E36A43}" dt="2020-02-07T11:48:21.220" v="22" actId="207"/>
          <ac:spMkLst>
            <pc:docMk/>
            <pc:sldMk cId="0" sldId="267"/>
            <ac:spMk id="10242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6:59.609" v="8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25.990" v="23" actId="207"/>
        <pc:sldMkLst>
          <pc:docMk/>
          <pc:sldMk cId="0" sldId="268"/>
        </pc:sldMkLst>
        <pc:spChg chg="mod">
          <ac:chgData name="Jan Pieter Kuijper" userId="11dce61d2819b281" providerId="LiveId" clId="{8C75F209-0388-4EAF-B2E9-309917E36A43}" dt="2020-02-07T11:48:25.990" v="23" actId="207"/>
          <ac:spMkLst>
            <pc:docMk/>
            <pc:sldMk cId="0" sldId="268"/>
            <ac:spMk id="11266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7:10.011" v="9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32.079" v="24" actId="207"/>
        <pc:sldMkLst>
          <pc:docMk/>
          <pc:sldMk cId="0" sldId="269"/>
        </pc:sldMkLst>
        <pc:spChg chg="mod">
          <ac:chgData name="Jan Pieter Kuijper" userId="11dce61d2819b281" providerId="LiveId" clId="{8C75F209-0388-4EAF-B2E9-309917E36A43}" dt="2020-02-07T11:48:32.079" v="24" actId="207"/>
          <ac:spMkLst>
            <pc:docMk/>
            <pc:sldMk cId="0" sldId="269"/>
            <ac:spMk id="12290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7:19.877" v="10" actId="14826"/>
          <ac:picMkLst>
            <pc:docMk/>
            <pc:sldMk cId="0" sldId="26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C75F209-0388-4EAF-B2E9-309917E36A43}" dt="2020-02-07T11:48:36.475" v="25" actId="207"/>
        <pc:sldMkLst>
          <pc:docMk/>
          <pc:sldMk cId="0" sldId="270"/>
        </pc:sldMkLst>
        <pc:spChg chg="mod">
          <ac:chgData name="Jan Pieter Kuijper" userId="11dce61d2819b281" providerId="LiveId" clId="{8C75F209-0388-4EAF-B2E9-309917E36A43}" dt="2020-02-07T11:48:36.475" v="25" actId="207"/>
          <ac:spMkLst>
            <pc:docMk/>
            <pc:sldMk cId="0" sldId="270"/>
            <ac:spMk id="13314" creationId="{00000000-0000-0000-0000-000000000000}"/>
          </ac:spMkLst>
        </pc:spChg>
        <pc:picChg chg="mod">
          <ac:chgData name="Jan Pieter Kuijper" userId="11dce61d2819b281" providerId="LiveId" clId="{8C75F209-0388-4EAF-B2E9-309917E36A43}" dt="2020-02-07T11:47:30.665" v="11" actId="14826"/>
          <ac:picMkLst>
            <pc:docMk/>
            <pc:sldMk cId="0" sldId="270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8C75F209-0388-4EAF-B2E9-309917E36A43}" dt="2020-02-07T11:47:43.981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3985899732" sldId="2147483649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1057621268" sldId="2147483650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663483421" sldId="2147483651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647731253" sldId="2147483652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921749612" sldId="2147483653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4247965737" sldId="2147483654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1131010909" sldId="2147483655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3082775261" sldId="2147483656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1076768236" sldId="2147483657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1309573197" sldId="2147483658"/>
          </pc:sldLayoutMkLst>
        </pc:sldLayoutChg>
        <pc:sldLayoutChg chg="setBg">
          <pc:chgData name="Jan Pieter Kuijper" userId="11dce61d2819b281" providerId="LiveId" clId="{8C75F209-0388-4EAF-B2E9-309917E36A43}" dt="2020-02-07T11:47:43.981" v="13"/>
          <pc:sldLayoutMkLst>
            <pc:docMk/>
            <pc:sldMasterMk cId="0" sldId="2147483648"/>
            <pc:sldLayoutMk cId="11288541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6F112-1997-42B5-A24A-0694241FF5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5899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3B088-DD5B-43E4-A3DB-BFA45F7FB2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95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9536C-FEF4-4F46-80F3-069C9675A6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885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B5D7-4581-4C80-8053-7FE18AB2A2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762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024F-E949-49C6-9279-B24763440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34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54D6-6440-40CC-8611-B306C6CFF4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7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66A3-2656-42E3-B4AF-8C8F752DF7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174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2CD1-5251-44A6-9247-00C4E27244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4796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C0F4-7D8A-440C-971D-9A9FAC7463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101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0437-9147-4425-A1D4-8737E329A35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27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D3F4-0651-4B3D-A122-C4B65D4BDB5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676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8C2B8D5-DA92-4E59-9F61-08536EF8A2C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16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16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16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16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16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16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807"/>
            <a:ext cx="8128000" cy="442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216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2020-02-07T11:48:38Z</dcterms:modified>
</cp:coreProperties>
</file>