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62" d="100"/>
          <a:sy n="62" d="100"/>
        </p:scale>
        <p:origin x="72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96F112-1997-42B5-A24A-0694241FF58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85899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B3B088-DD5B-43E4-A3DB-BFA45F7FB2A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309573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9536C-FEF4-4F46-80F3-069C9675A61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128854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12B5D7-4581-4C80-8053-7FE18AB2A2D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57621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7024F-E949-49C6-9279-B2476344026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63483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0354D6-6440-40CC-8611-B306C6CFF47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47731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D66A3-2656-42E3-B4AF-8C8F752DF7C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921749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132CD1-5251-44A6-9247-00C4E27244B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47965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43C0F4-7D8A-440C-971D-9A9FAC74630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131010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940437-9147-4425-A1D4-8737E329A35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082775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A4D3F4-0651-4B3D-A122-C4B65D4BDB5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76768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C8C2B8D5-DA92-4E59-9F61-08536EF8A2C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42 (DNP)	t. A.J. Maasland;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4433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42 (DNP)	t. A.J. Maasland;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4999"/>
            <a:ext cx="8128000" cy="4431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42 (DNP)	t. A.J. Maasland;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4433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42 (DNP)	t. A.J. Maasland;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4999"/>
            <a:ext cx="8128000" cy="4431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42 (DNP)	t. A.J. Maasland;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4999"/>
            <a:ext cx="8128000" cy="4431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42 (DNP)	t. A.J. Maasland;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4433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42 (DNP)	t. A.J. Maasland;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4999"/>
            <a:ext cx="8128000" cy="4431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42 (DNP)	t. A.J. Maasland;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4433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42 (DNP)	t. A.J. Maasland;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4999"/>
            <a:ext cx="8128000" cy="4431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42 (DNP)	t. A.J. Maasland;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4433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42 (DNP)	t. A.J. Maasland;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4999"/>
            <a:ext cx="8128000" cy="4431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42 (DNP)	t. A.J. Maasland;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4433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60</Words>
  <Application>Microsoft Office PowerPoint</Application>
  <PresentationFormat>Diavoorstelling (4:3)</PresentationFormat>
  <Paragraphs>12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5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freddy</cp:lastModifiedBy>
  <cp:revision>47</cp:revision>
  <dcterms:created xsi:type="dcterms:W3CDTF">2004-09-21T10:26:12Z</dcterms:created>
  <dcterms:modified xsi:type="dcterms:W3CDTF">2020-02-07T08:31:49Z</dcterms:modified>
</cp:coreProperties>
</file>