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3CD6DF-8B21-427C-A13F-21F7470CC874}" v="21" dt="2020-02-07T11:43:56.4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243CD6DF-8B21-427C-A13F-21F7470CC874}"/>
    <pc:docChg chg="modSld modMainMaster">
      <pc:chgData name="Jan Pieter Kuijper" userId="11dce61d2819b281" providerId="LiveId" clId="{243CD6DF-8B21-427C-A13F-21F7470CC874}" dt="2020-02-07T11:43:56.403" v="20" actId="207"/>
      <pc:docMkLst>
        <pc:docMk/>
      </pc:docMkLst>
      <pc:sldChg chg="modSp setBg">
        <pc:chgData name="Jan Pieter Kuijper" userId="11dce61d2819b281" providerId="LiveId" clId="{243CD6DF-8B21-427C-A13F-21F7470CC874}" dt="2020-02-07T11:43:23.753" v="12" actId="207"/>
        <pc:sldMkLst>
          <pc:docMk/>
          <pc:sldMk cId="0" sldId="258"/>
        </pc:sldMkLst>
        <pc:spChg chg="mod">
          <ac:chgData name="Jan Pieter Kuijper" userId="11dce61d2819b281" providerId="LiveId" clId="{243CD6DF-8B21-427C-A13F-21F7470CC874}" dt="2020-02-07T11:43:23.753" v="12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243CD6DF-8B21-427C-A13F-21F7470CC874}" dt="2020-02-07T11:41:31.191" v="0" actId="14826"/>
          <ac:picMkLst>
            <pc:docMk/>
            <pc:sldMk cId="0" sldId="258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243CD6DF-8B21-427C-A13F-21F7470CC874}" dt="2020-02-07T11:43:27.642" v="13" actId="207"/>
        <pc:sldMkLst>
          <pc:docMk/>
          <pc:sldMk cId="0" sldId="259"/>
        </pc:sldMkLst>
        <pc:spChg chg="mod">
          <ac:chgData name="Jan Pieter Kuijper" userId="11dce61d2819b281" providerId="LiveId" clId="{243CD6DF-8B21-427C-A13F-21F7470CC874}" dt="2020-02-07T11:43:27.642" v="13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243CD6DF-8B21-427C-A13F-21F7470CC874}" dt="2020-02-07T11:41:42.736" v="1" actId="14826"/>
          <ac:picMkLst>
            <pc:docMk/>
            <pc:sldMk cId="0" sldId="259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243CD6DF-8B21-427C-A13F-21F7470CC874}" dt="2020-02-07T11:43:32.031" v="14" actId="207"/>
        <pc:sldMkLst>
          <pc:docMk/>
          <pc:sldMk cId="0" sldId="260"/>
        </pc:sldMkLst>
        <pc:spChg chg="mod">
          <ac:chgData name="Jan Pieter Kuijper" userId="11dce61d2819b281" providerId="LiveId" clId="{243CD6DF-8B21-427C-A13F-21F7470CC874}" dt="2020-02-07T11:43:32.031" v="14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243CD6DF-8B21-427C-A13F-21F7470CC874}" dt="2020-02-07T11:41:53.365" v="2" actId="14826"/>
          <ac:picMkLst>
            <pc:docMk/>
            <pc:sldMk cId="0" sldId="260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243CD6DF-8B21-427C-A13F-21F7470CC874}" dt="2020-02-07T11:43:36.223" v="15" actId="207"/>
        <pc:sldMkLst>
          <pc:docMk/>
          <pc:sldMk cId="0" sldId="261"/>
        </pc:sldMkLst>
        <pc:spChg chg="mod">
          <ac:chgData name="Jan Pieter Kuijper" userId="11dce61d2819b281" providerId="LiveId" clId="{243CD6DF-8B21-427C-A13F-21F7470CC874}" dt="2020-02-07T11:43:36.223" v="15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243CD6DF-8B21-427C-A13F-21F7470CC874}" dt="2020-02-07T11:42:04.039" v="3" actId="14826"/>
          <ac:picMkLst>
            <pc:docMk/>
            <pc:sldMk cId="0" sldId="261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243CD6DF-8B21-427C-A13F-21F7470CC874}" dt="2020-02-07T11:43:40.105" v="16" actId="207"/>
        <pc:sldMkLst>
          <pc:docMk/>
          <pc:sldMk cId="0" sldId="262"/>
        </pc:sldMkLst>
        <pc:spChg chg="mod">
          <ac:chgData name="Jan Pieter Kuijper" userId="11dce61d2819b281" providerId="LiveId" clId="{243CD6DF-8B21-427C-A13F-21F7470CC874}" dt="2020-02-07T11:43:40.105" v="16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243CD6DF-8B21-427C-A13F-21F7470CC874}" dt="2020-02-07T11:42:16.947" v="4" actId="14826"/>
          <ac:picMkLst>
            <pc:docMk/>
            <pc:sldMk cId="0" sldId="262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243CD6DF-8B21-427C-A13F-21F7470CC874}" dt="2020-02-07T11:43:43.923" v="17" actId="207"/>
        <pc:sldMkLst>
          <pc:docMk/>
          <pc:sldMk cId="0" sldId="263"/>
        </pc:sldMkLst>
        <pc:spChg chg="mod">
          <ac:chgData name="Jan Pieter Kuijper" userId="11dce61d2819b281" providerId="LiveId" clId="{243CD6DF-8B21-427C-A13F-21F7470CC874}" dt="2020-02-07T11:43:43.923" v="17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243CD6DF-8B21-427C-A13F-21F7470CC874}" dt="2020-02-07T11:42:26.846" v="5" actId="14826"/>
          <ac:picMkLst>
            <pc:docMk/>
            <pc:sldMk cId="0" sldId="263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243CD6DF-8B21-427C-A13F-21F7470CC874}" dt="2020-02-07T11:43:47.962" v="18" actId="207"/>
        <pc:sldMkLst>
          <pc:docMk/>
          <pc:sldMk cId="0" sldId="264"/>
        </pc:sldMkLst>
        <pc:spChg chg="mod">
          <ac:chgData name="Jan Pieter Kuijper" userId="11dce61d2819b281" providerId="LiveId" clId="{243CD6DF-8B21-427C-A13F-21F7470CC874}" dt="2020-02-07T11:43:47.962" v="18" actId="207"/>
          <ac:spMkLst>
            <pc:docMk/>
            <pc:sldMk cId="0" sldId="264"/>
            <ac:spMk id="8194" creationId="{00000000-0000-0000-0000-000000000000}"/>
          </ac:spMkLst>
        </pc:spChg>
        <pc:picChg chg="mod">
          <ac:chgData name="Jan Pieter Kuijper" userId="11dce61d2819b281" providerId="LiveId" clId="{243CD6DF-8B21-427C-A13F-21F7470CC874}" dt="2020-02-07T11:42:38.695" v="7" actId="14826"/>
          <ac:picMkLst>
            <pc:docMk/>
            <pc:sldMk cId="0" sldId="264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243CD6DF-8B21-427C-A13F-21F7470CC874}" dt="2020-02-07T11:43:52.266" v="19" actId="207"/>
        <pc:sldMkLst>
          <pc:docMk/>
          <pc:sldMk cId="0" sldId="265"/>
        </pc:sldMkLst>
        <pc:spChg chg="mod">
          <ac:chgData name="Jan Pieter Kuijper" userId="11dce61d2819b281" providerId="LiveId" clId="{243CD6DF-8B21-427C-A13F-21F7470CC874}" dt="2020-02-07T11:43:52.266" v="19" actId="207"/>
          <ac:spMkLst>
            <pc:docMk/>
            <pc:sldMk cId="0" sldId="265"/>
            <ac:spMk id="9218" creationId="{00000000-0000-0000-0000-000000000000}"/>
          </ac:spMkLst>
        </pc:spChg>
        <pc:picChg chg="mod">
          <ac:chgData name="Jan Pieter Kuijper" userId="11dce61d2819b281" providerId="LiveId" clId="{243CD6DF-8B21-427C-A13F-21F7470CC874}" dt="2020-02-07T11:42:49.964" v="8" actId="14826"/>
          <ac:picMkLst>
            <pc:docMk/>
            <pc:sldMk cId="0" sldId="265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243CD6DF-8B21-427C-A13F-21F7470CC874}" dt="2020-02-07T11:43:56.403" v="20" actId="207"/>
        <pc:sldMkLst>
          <pc:docMk/>
          <pc:sldMk cId="0" sldId="266"/>
        </pc:sldMkLst>
        <pc:spChg chg="mod">
          <ac:chgData name="Jan Pieter Kuijper" userId="11dce61d2819b281" providerId="LiveId" clId="{243CD6DF-8B21-427C-A13F-21F7470CC874}" dt="2020-02-07T11:43:56.403" v="20" actId="207"/>
          <ac:spMkLst>
            <pc:docMk/>
            <pc:sldMk cId="0" sldId="266"/>
            <ac:spMk id="10242" creationId="{00000000-0000-0000-0000-000000000000}"/>
          </ac:spMkLst>
        </pc:spChg>
        <pc:picChg chg="mod">
          <ac:chgData name="Jan Pieter Kuijper" userId="11dce61d2819b281" providerId="LiveId" clId="{243CD6DF-8B21-427C-A13F-21F7470CC874}" dt="2020-02-07T11:43:01.992" v="9" actId="14826"/>
          <ac:picMkLst>
            <pc:docMk/>
            <pc:sldMk cId="0" sldId="266"/>
            <ac:picMk id="3" creationId="{00000000-0000-0000-0000-000000000000}"/>
          </ac:picMkLst>
        </pc:picChg>
      </pc:sldChg>
      <pc:sldMasterChg chg="setBg modSldLayout">
        <pc:chgData name="Jan Pieter Kuijper" userId="11dce61d2819b281" providerId="LiveId" clId="{243CD6DF-8B21-427C-A13F-21F7470CC874}" dt="2020-02-07T11:43:17.437" v="11"/>
        <pc:sldMasterMkLst>
          <pc:docMk/>
          <pc:sldMasterMk cId="0" sldId="2147483648"/>
        </pc:sldMasterMkLst>
        <pc:sldLayoutChg chg="setBg">
          <pc:chgData name="Jan Pieter Kuijper" userId="11dce61d2819b281" providerId="LiveId" clId="{243CD6DF-8B21-427C-A13F-21F7470CC874}" dt="2020-02-07T11:43:17.437" v="11"/>
          <pc:sldLayoutMkLst>
            <pc:docMk/>
            <pc:sldMasterMk cId="0" sldId="2147483648"/>
            <pc:sldLayoutMk cId="3077256860" sldId="2147483649"/>
          </pc:sldLayoutMkLst>
        </pc:sldLayoutChg>
        <pc:sldLayoutChg chg="setBg">
          <pc:chgData name="Jan Pieter Kuijper" userId="11dce61d2819b281" providerId="LiveId" clId="{243CD6DF-8B21-427C-A13F-21F7470CC874}" dt="2020-02-07T11:43:17.437" v="11"/>
          <pc:sldLayoutMkLst>
            <pc:docMk/>
            <pc:sldMasterMk cId="0" sldId="2147483648"/>
            <pc:sldLayoutMk cId="1815214124" sldId="2147483650"/>
          </pc:sldLayoutMkLst>
        </pc:sldLayoutChg>
        <pc:sldLayoutChg chg="setBg">
          <pc:chgData name="Jan Pieter Kuijper" userId="11dce61d2819b281" providerId="LiveId" clId="{243CD6DF-8B21-427C-A13F-21F7470CC874}" dt="2020-02-07T11:43:17.437" v="11"/>
          <pc:sldLayoutMkLst>
            <pc:docMk/>
            <pc:sldMasterMk cId="0" sldId="2147483648"/>
            <pc:sldLayoutMk cId="2680470324" sldId="2147483651"/>
          </pc:sldLayoutMkLst>
        </pc:sldLayoutChg>
        <pc:sldLayoutChg chg="setBg">
          <pc:chgData name="Jan Pieter Kuijper" userId="11dce61d2819b281" providerId="LiveId" clId="{243CD6DF-8B21-427C-A13F-21F7470CC874}" dt="2020-02-07T11:43:17.437" v="11"/>
          <pc:sldLayoutMkLst>
            <pc:docMk/>
            <pc:sldMasterMk cId="0" sldId="2147483648"/>
            <pc:sldLayoutMk cId="3686418734" sldId="2147483652"/>
          </pc:sldLayoutMkLst>
        </pc:sldLayoutChg>
        <pc:sldLayoutChg chg="setBg">
          <pc:chgData name="Jan Pieter Kuijper" userId="11dce61d2819b281" providerId="LiveId" clId="{243CD6DF-8B21-427C-A13F-21F7470CC874}" dt="2020-02-07T11:43:17.437" v="11"/>
          <pc:sldLayoutMkLst>
            <pc:docMk/>
            <pc:sldMasterMk cId="0" sldId="2147483648"/>
            <pc:sldLayoutMk cId="3154485262" sldId="2147483653"/>
          </pc:sldLayoutMkLst>
        </pc:sldLayoutChg>
        <pc:sldLayoutChg chg="setBg">
          <pc:chgData name="Jan Pieter Kuijper" userId="11dce61d2819b281" providerId="LiveId" clId="{243CD6DF-8B21-427C-A13F-21F7470CC874}" dt="2020-02-07T11:43:17.437" v="11"/>
          <pc:sldLayoutMkLst>
            <pc:docMk/>
            <pc:sldMasterMk cId="0" sldId="2147483648"/>
            <pc:sldLayoutMk cId="2116176009" sldId="2147483654"/>
          </pc:sldLayoutMkLst>
        </pc:sldLayoutChg>
        <pc:sldLayoutChg chg="setBg">
          <pc:chgData name="Jan Pieter Kuijper" userId="11dce61d2819b281" providerId="LiveId" clId="{243CD6DF-8B21-427C-A13F-21F7470CC874}" dt="2020-02-07T11:43:17.437" v="11"/>
          <pc:sldLayoutMkLst>
            <pc:docMk/>
            <pc:sldMasterMk cId="0" sldId="2147483648"/>
            <pc:sldLayoutMk cId="725618676" sldId="2147483655"/>
          </pc:sldLayoutMkLst>
        </pc:sldLayoutChg>
        <pc:sldLayoutChg chg="setBg">
          <pc:chgData name="Jan Pieter Kuijper" userId="11dce61d2819b281" providerId="LiveId" clId="{243CD6DF-8B21-427C-A13F-21F7470CC874}" dt="2020-02-07T11:43:17.437" v="11"/>
          <pc:sldLayoutMkLst>
            <pc:docMk/>
            <pc:sldMasterMk cId="0" sldId="2147483648"/>
            <pc:sldLayoutMk cId="1082314979" sldId="2147483656"/>
          </pc:sldLayoutMkLst>
        </pc:sldLayoutChg>
        <pc:sldLayoutChg chg="setBg">
          <pc:chgData name="Jan Pieter Kuijper" userId="11dce61d2819b281" providerId="LiveId" clId="{243CD6DF-8B21-427C-A13F-21F7470CC874}" dt="2020-02-07T11:43:17.437" v="11"/>
          <pc:sldLayoutMkLst>
            <pc:docMk/>
            <pc:sldMasterMk cId="0" sldId="2147483648"/>
            <pc:sldLayoutMk cId="2094027185" sldId="2147483657"/>
          </pc:sldLayoutMkLst>
        </pc:sldLayoutChg>
        <pc:sldLayoutChg chg="setBg">
          <pc:chgData name="Jan Pieter Kuijper" userId="11dce61d2819b281" providerId="LiveId" clId="{243CD6DF-8B21-427C-A13F-21F7470CC874}" dt="2020-02-07T11:43:17.437" v="11"/>
          <pc:sldLayoutMkLst>
            <pc:docMk/>
            <pc:sldMasterMk cId="0" sldId="2147483648"/>
            <pc:sldLayoutMk cId="2043218823" sldId="2147483658"/>
          </pc:sldLayoutMkLst>
        </pc:sldLayoutChg>
        <pc:sldLayoutChg chg="setBg">
          <pc:chgData name="Jan Pieter Kuijper" userId="11dce61d2819b281" providerId="LiveId" clId="{243CD6DF-8B21-427C-A13F-21F7470CC874}" dt="2020-02-07T11:43:17.437" v="11"/>
          <pc:sldLayoutMkLst>
            <pc:docMk/>
            <pc:sldMasterMk cId="0" sldId="2147483648"/>
            <pc:sldLayoutMk cId="282393124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A1ACB-48BC-446C-95DE-1302881B9C1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725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9187B-23D0-42EC-8134-78B2BFD944E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4321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34798-18B3-43DC-8E0B-796DF8BD63E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23931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74D03-5411-427F-8391-92BBB09EDF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1521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8BA71-1647-40F8-9362-BF37E10F0BE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80470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7AFE0-293F-4E11-9018-82C62A00D5A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8641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F358C-2390-4E56-A01E-CD33AAB2AB7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5448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737AA-89F8-4CC9-8F76-7B27A3D2B98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1617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67657-A4F4-466B-96CA-0C1956477B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2561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97FDB-CD82-4ACF-B179-3DB6A352673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82314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F4537-BB52-4452-8B96-49BDC1D86E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9402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5C02294-9231-4439-AC78-9BE2E4D7A19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946"/>
            <a:ext cx="9017000" cy="431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273"/>
            <a:ext cx="9017000" cy="431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946"/>
            <a:ext cx="9017000" cy="431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913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946"/>
            <a:ext cx="9017000" cy="431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886" y="634999"/>
            <a:ext cx="9016228" cy="4258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21170"/>
            <a:ext cx="9017000" cy="4258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273"/>
            <a:ext cx="9017000" cy="431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884" y="635000"/>
            <a:ext cx="9014232" cy="430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162</Words>
  <Application>Microsoft Office PowerPoint</Application>
  <PresentationFormat>Diavoorstelling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49</cp:revision>
  <dcterms:created xsi:type="dcterms:W3CDTF">2004-09-21T10:26:12Z</dcterms:created>
  <dcterms:modified xsi:type="dcterms:W3CDTF">2020-02-07T11:43:58Z</dcterms:modified>
</cp:coreProperties>
</file>